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02" r:id="rId2"/>
    <p:sldMasterId id="2147483715" r:id="rId3"/>
  </p:sldMasterIdLst>
  <p:notesMasterIdLst>
    <p:notesMasterId r:id="rId18"/>
  </p:notesMasterIdLst>
  <p:handoutMasterIdLst>
    <p:handoutMasterId r:id="rId19"/>
  </p:handoutMasterIdLst>
  <p:sldIdLst>
    <p:sldId id="377" r:id="rId4"/>
    <p:sldId id="1044" r:id="rId5"/>
    <p:sldId id="1046" r:id="rId6"/>
    <p:sldId id="1048" r:id="rId7"/>
    <p:sldId id="1055" r:id="rId8"/>
    <p:sldId id="1049" r:id="rId9"/>
    <p:sldId id="1054" r:id="rId10"/>
    <p:sldId id="1059" r:id="rId11"/>
    <p:sldId id="1062" r:id="rId12"/>
    <p:sldId id="1061" r:id="rId13"/>
    <p:sldId id="1060" r:id="rId14"/>
    <p:sldId id="1058" r:id="rId15"/>
    <p:sldId id="1050" r:id="rId16"/>
    <p:sldId id="104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3BE8F4-8BBA-4F9D-8FBB-DADA40D3A9F5}" v="12" dt="2022-09-30T02:25:39.1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78992" autoAdjust="0"/>
  </p:normalViewPr>
  <p:slideViewPr>
    <p:cSldViewPr snapToGrid="0">
      <p:cViewPr varScale="1">
        <p:scale>
          <a:sx n="51" d="100"/>
          <a:sy n="51" d="100"/>
        </p:scale>
        <p:origin x="125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754819-DC31-86D7-CBA9-3705975B22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C6E6331-ED71-8431-FD77-D95D6F4DF5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0E776C-E4DE-4CD6-8E0A-E21CBC935661}" type="datetimeFigureOut">
              <a:rPr lang="en-US" smtClean="0"/>
              <a:t>9/30/2022</a:t>
            </a:fld>
            <a:endParaRPr lang="en-US"/>
          </a:p>
        </p:txBody>
      </p:sp>
      <p:sp>
        <p:nvSpPr>
          <p:cNvPr id="4" name="Footer Placeholder 3">
            <a:extLst>
              <a:ext uri="{FF2B5EF4-FFF2-40B4-BE49-F238E27FC236}">
                <a16:creationId xmlns:a16="http://schemas.microsoft.com/office/drawing/2014/main" id="{1CFA5188-C6B9-EC22-055F-FCC7F7B0C3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8494A2-6D8A-5B1A-0B05-B3F385127C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2169E1-7659-441C-B72D-B88307161178}" type="slidenum">
              <a:rPr lang="en-US" smtClean="0"/>
              <a:t>‹#›</a:t>
            </a:fld>
            <a:endParaRPr lang="en-US"/>
          </a:p>
        </p:txBody>
      </p:sp>
    </p:spTree>
    <p:extLst>
      <p:ext uri="{BB962C8B-B14F-4D97-AF65-F5344CB8AC3E}">
        <p14:creationId xmlns:p14="http://schemas.microsoft.com/office/powerpoint/2010/main" val="9537187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2DC97A-3C43-40DF-A71C-7CAC7CF5C105}" type="datetimeFigureOut">
              <a:rPr lang="en-US" smtClean="0"/>
              <a:t>9/30/2022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E35F49-A6A9-4271-AF7A-2E426C66FC20}" type="slidenum">
              <a:rPr lang="en-US" smtClean="0"/>
              <a:t>‹#›</a:t>
            </a:fld>
            <a:endParaRPr lang="en-US"/>
          </a:p>
        </p:txBody>
      </p:sp>
    </p:spTree>
    <p:extLst>
      <p:ext uri="{BB962C8B-B14F-4D97-AF65-F5344CB8AC3E}">
        <p14:creationId xmlns:p14="http://schemas.microsoft.com/office/powerpoint/2010/main" val="15738288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509233" rtl="0" eaLnBrk="1" fontAlgn="auto" latinLnBrk="0" hangingPunct="1">
              <a:lnSpc>
                <a:spcPct val="100000"/>
              </a:lnSpc>
              <a:spcBef>
                <a:spcPts val="0"/>
              </a:spcBef>
              <a:spcAft>
                <a:spcPts val="0"/>
              </a:spcAft>
              <a:buClrTx/>
              <a:buSzTx/>
              <a:buFontTx/>
              <a:buNone/>
              <a:tabLst/>
              <a:defRPr/>
            </a:pPr>
            <a:fld id="{CD834DAD-DF98-44E2-A25C-0E8DEB5DEE33}" type="slidenum">
              <a:rPr kumimoji="0" lang="en-US" sz="1200" b="0" i="0" u="none" strike="noStrike" kern="1200" cap="none" spc="0" normalizeH="0" baseline="0" noProof="0" smtClean="0">
                <a:ln>
                  <a:noFill/>
                </a:ln>
                <a:solidFill>
                  <a:prstClr val="black"/>
                </a:solidFill>
                <a:effectLst/>
                <a:uLnTx/>
                <a:uFillTx/>
                <a:latin typeface="Montserrat" panose="00000500000000000000" pitchFamily="50" charset="0"/>
                <a:ea typeface="+mn-ea"/>
                <a:cs typeface="+mn-cs"/>
              </a:rPr>
              <a:pPr marL="0" marR="0" lvl="0" indent="0" algn="r" defTabSz="50923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endParaRPr>
          </a:p>
        </p:txBody>
      </p:sp>
    </p:spTree>
    <p:extLst>
      <p:ext uri="{BB962C8B-B14F-4D97-AF65-F5344CB8AC3E}">
        <p14:creationId xmlns:p14="http://schemas.microsoft.com/office/powerpoint/2010/main" val="3500582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E35F49-A6A9-4271-AF7A-2E426C66FC20}" type="slidenum">
              <a:rPr lang="en-US" smtClean="0"/>
              <a:t>2</a:t>
            </a:fld>
            <a:endParaRPr lang="en-US"/>
          </a:p>
        </p:txBody>
      </p:sp>
    </p:spTree>
    <p:extLst>
      <p:ext uri="{BB962C8B-B14F-4D97-AF65-F5344CB8AC3E}">
        <p14:creationId xmlns:p14="http://schemas.microsoft.com/office/powerpoint/2010/main" val="3003734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E35F49-A6A9-4271-AF7A-2E426C66FC20}" type="slidenum">
              <a:rPr lang="en-US" smtClean="0"/>
              <a:t>3</a:t>
            </a:fld>
            <a:endParaRPr lang="en-US"/>
          </a:p>
        </p:txBody>
      </p:sp>
    </p:spTree>
    <p:extLst>
      <p:ext uri="{BB962C8B-B14F-4D97-AF65-F5344CB8AC3E}">
        <p14:creationId xmlns:p14="http://schemas.microsoft.com/office/powerpoint/2010/main" val="2102354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E35F49-A6A9-4271-AF7A-2E426C66FC20}" type="slidenum">
              <a:rPr lang="en-US" smtClean="0"/>
              <a:t>4</a:t>
            </a:fld>
            <a:endParaRPr lang="en-US"/>
          </a:p>
        </p:txBody>
      </p:sp>
    </p:spTree>
    <p:extLst>
      <p:ext uri="{BB962C8B-B14F-4D97-AF65-F5344CB8AC3E}">
        <p14:creationId xmlns:p14="http://schemas.microsoft.com/office/powerpoint/2010/main" val="3534726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E35F49-A6A9-4271-AF7A-2E426C66FC20}" type="slidenum">
              <a:rPr lang="en-US" smtClean="0"/>
              <a:t>5</a:t>
            </a:fld>
            <a:endParaRPr lang="en-US"/>
          </a:p>
        </p:txBody>
      </p:sp>
    </p:spTree>
    <p:extLst>
      <p:ext uri="{BB962C8B-B14F-4D97-AF65-F5344CB8AC3E}">
        <p14:creationId xmlns:p14="http://schemas.microsoft.com/office/powerpoint/2010/main" val="549582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509233" rtl="0" eaLnBrk="1" fontAlgn="auto" latinLnBrk="0" hangingPunct="1">
              <a:lnSpc>
                <a:spcPct val="100000"/>
              </a:lnSpc>
              <a:spcBef>
                <a:spcPts val="0"/>
              </a:spcBef>
              <a:spcAft>
                <a:spcPts val="0"/>
              </a:spcAft>
              <a:buClrTx/>
              <a:buSzTx/>
              <a:buFontTx/>
              <a:buNone/>
              <a:tabLst/>
              <a:defRPr/>
            </a:pPr>
            <a:fld id="{CD834DAD-DF98-44E2-A25C-0E8DEB5DEE33}" type="slidenum">
              <a:rPr kumimoji="0" lang="en-US" sz="1200" b="0" i="0" u="none" strike="noStrike" kern="1200" cap="none" spc="0" normalizeH="0" baseline="0" noProof="0" smtClean="0">
                <a:ln>
                  <a:noFill/>
                </a:ln>
                <a:solidFill>
                  <a:prstClr val="black"/>
                </a:solidFill>
                <a:effectLst/>
                <a:uLnTx/>
                <a:uFillTx/>
                <a:latin typeface="Montserrat" panose="00000500000000000000" pitchFamily="50" charset="0"/>
                <a:ea typeface="+mn-ea"/>
                <a:cs typeface="+mn-cs"/>
              </a:rPr>
              <a:pPr marL="0" marR="0" lvl="0" indent="0" algn="r" defTabSz="509233"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Montserrat" panose="00000500000000000000" pitchFamily="50" charset="0"/>
              <a:ea typeface="+mn-ea"/>
              <a:cs typeface="+mn-cs"/>
            </a:endParaRPr>
          </a:p>
        </p:txBody>
      </p:sp>
    </p:spTree>
    <p:extLst>
      <p:ext uri="{BB962C8B-B14F-4D97-AF65-F5344CB8AC3E}">
        <p14:creationId xmlns:p14="http://schemas.microsoft.com/office/powerpoint/2010/main" val="1539604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410B8B-E151-4AC0-8F34-129574E2F407}"/>
              </a:ext>
            </a:extLst>
          </p:cNvPr>
          <p:cNvSpPr/>
          <p:nvPr userDrawn="1"/>
        </p:nvSpPr>
        <p:spPr>
          <a:xfrm>
            <a:off x="499534" y="1103078"/>
            <a:ext cx="11192164" cy="49740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pic>
        <p:nvPicPr>
          <p:cNvPr id="11" name="Picture 10" descr="A picture containing sitting, table, board, white&#10;&#10;Description automatically generated">
            <a:extLst>
              <a:ext uri="{FF2B5EF4-FFF2-40B4-BE49-F238E27FC236}">
                <a16:creationId xmlns:a16="http://schemas.microsoft.com/office/drawing/2014/main" id="{6D55DFF8-C17A-4A76-9764-4C8E033F248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8615" r="8615"/>
          <a:stretch/>
        </p:blipFill>
        <p:spPr>
          <a:xfrm>
            <a:off x="500304" y="733635"/>
            <a:ext cx="4593553" cy="5760173"/>
          </a:xfrm>
          <a:prstGeom prst="rect">
            <a:avLst/>
          </a:prstGeom>
        </p:spPr>
      </p:pic>
      <p:pic>
        <p:nvPicPr>
          <p:cNvPr id="31" name="Picture 30">
            <a:extLst>
              <a:ext uri="{FF2B5EF4-FFF2-40B4-BE49-F238E27FC236}">
                <a16:creationId xmlns:a16="http://schemas.microsoft.com/office/drawing/2014/main" id="{013721D3-E3FA-4E35-8E7B-ECD2BA53EC0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203713" y="733635"/>
            <a:ext cx="985182" cy="738886"/>
          </a:xfrm>
          <a:prstGeom prst="rect">
            <a:avLst/>
          </a:prstGeom>
        </p:spPr>
      </p:pic>
      <p:sp>
        <p:nvSpPr>
          <p:cNvPr id="38" name="Rectangle 37">
            <a:extLst>
              <a:ext uri="{FF2B5EF4-FFF2-40B4-BE49-F238E27FC236}">
                <a16:creationId xmlns:a16="http://schemas.microsoft.com/office/drawing/2014/main" id="{E51B04A2-134C-481F-99D3-3B8FF5084A95}"/>
              </a:ext>
            </a:extLst>
          </p:cNvPr>
          <p:cNvSpPr/>
          <p:nvPr userDrawn="1"/>
        </p:nvSpPr>
        <p:spPr>
          <a:xfrm>
            <a:off x="4230572" y="1883987"/>
            <a:ext cx="6958322" cy="25891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sp>
        <p:nvSpPr>
          <p:cNvPr id="24" name="Subtitle 2">
            <a:extLst>
              <a:ext uri="{FF2B5EF4-FFF2-40B4-BE49-F238E27FC236}">
                <a16:creationId xmlns:a16="http://schemas.microsoft.com/office/drawing/2014/main" id="{2D549F3C-7839-4490-BD13-A4E9A716CD5B}"/>
              </a:ext>
            </a:extLst>
          </p:cNvPr>
          <p:cNvSpPr>
            <a:spLocks noGrp="1"/>
          </p:cNvSpPr>
          <p:nvPr>
            <p:ph type="subTitle" idx="1" hasCustomPrompt="1"/>
          </p:nvPr>
        </p:nvSpPr>
        <p:spPr>
          <a:xfrm>
            <a:off x="4756817" y="3737515"/>
            <a:ext cx="5905833" cy="440037"/>
          </a:xfrm>
          <a:prstGeom prst="rect">
            <a:avLst/>
          </a:prstGeom>
        </p:spPr>
        <p:txBody>
          <a:bodyPr lIns="0" tIns="0" rIns="0" bIns="0">
            <a:normAutofit/>
          </a:bodyPr>
          <a:lstStyle>
            <a:lvl1pPr marL="0" indent="0" algn="l" defTabSz="605115" rtl="0" eaLnBrk="1" latinLnBrk="0" hangingPunct="1">
              <a:lnSpc>
                <a:spcPct val="100000"/>
              </a:lnSpc>
              <a:spcBef>
                <a:spcPts val="0"/>
              </a:spcBef>
              <a:buFont typeface="Arial" panose="020B0604020202020204" pitchFamily="34" charset="0"/>
              <a:buNone/>
              <a:defRPr lang="en-US" sz="1059" b="0" kern="1200" dirty="0">
                <a:solidFill>
                  <a:schemeClr val="bg1"/>
                </a:solidFill>
                <a:latin typeface="+mn-lt"/>
                <a:ea typeface="+mn-ea"/>
                <a:cs typeface="+mn-cs"/>
              </a:defRPr>
            </a:lvl1pPr>
            <a:lvl2pPr marL="226907" indent="0" algn="ctr">
              <a:buNone/>
              <a:defRPr sz="993"/>
            </a:lvl2pPr>
            <a:lvl3pPr marL="453813" indent="0" algn="ctr">
              <a:buNone/>
              <a:defRPr sz="894"/>
            </a:lvl3pPr>
            <a:lvl4pPr marL="680720" indent="0" algn="ctr">
              <a:buNone/>
              <a:defRPr sz="794"/>
            </a:lvl4pPr>
            <a:lvl5pPr marL="907627" indent="0" algn="ctr">
              <a:buNone/>
              <a:defRPr sz="794"/>
            </a:lvl5pPr>
            <a:lvl6pPr marL="1134533" indent="0" algn="ctr">
              <a:buNone/>
              <a:defRPr sz="794"/>
            </a:lvl6pPr>
            <a:lvl7pPr marL="1361441" indent="0" algn="ctr">
              <a:buNone/>
              <a:defRPr sz="794"/>
            </a:lvl7pPr>
            <a:lvl8pPr marL="1588347" indent="0" algn="ctr">
              <a:buNone/>
              <a:defRPr sz="794"/>
            </a:lvl8pPr>
            <a:lvl9pPr marL="1815255" indent="0" algn="ctr">
              <a:buNone/>
              <a:defRPr sz="794"/>
            </a:lvl9pPr>
          </a:lstStyle>
          <a:p>
            <a:r>
              <a:rPr lang="en-US" dirty="0"/>
              <a:t>Date</a:t>
            </a:r>
          </a:p>
        </p:txBody>
      </p:sp>
      <p:sp>
        <p:nvSpPr>
          <p:cNvPr id="18" name="Text Placeholder 17">
            <a:extLst>
              <a:ext uri="{FF2B5EF4-FFF2-40B4-BE49-F238E27FC236}">
                <a16:creationId xmlns:a16="http://schemas.microsoft.com/office/drawing/2014/main" id="{0DFEEFD3-E793-43B3-8236-32DF06E760D0}"/>
              </a:ext>
            </a:extLst>
          </p:cNvPr>
          <p:cNvSpPr>
            <a:spLocks noGrp="1"/>
          </p:cNvSpPr>
          <p:nvPr>
            <p:ph type="body" sz="quarter" idx="11" hasCustomPrompt="1"/>
          </p:nvPr>
        </p:nvSpPr>
        <p:spPr>
          <a:xfrm>
            <a:off x="5556798" y="1317014"/>
            <a:ext cx="3417869" cy="353038"/>
          </a:xfrm>
        </p:spPr>
        <p:txBody>
          <a:bodyPr tIns="91440" bIns="91440" anchor="ctr">
            <a:normAutofit/>
          </a:bodyPr>
          <a:lstStyle>
            <a:lvl1pPr>
              <a:defRPr sz="1235" b="0">
                <a:solidFill>
                  <a:schemeClr val="tx1"/>
                </a:solidFill>
                <a:latin typeface="Montserrat Light" panose="00000400000000000000" pitchFamily="50" charset="0"/>
              </a:defRPr>
            </a:lvl1pPr>
          </a:lstStyle>
          <a:p>
            <a:pPr lvl="0"/>
            <a:r>
              <a:rPr lang="en-US" dirty="0"/>
              <a:t>Subtitle Placeholder</a:t>
            </a:r>
          </a:p>
        </p:txBody>
      </p:sp>
      <p:sp>
        <p:nvSpPr>
          <p:cNvPr id="39" name="Text Placeholder 38">
            <a:extLst>
              <a:ext uri="{FF2B5EF4-FFF2-40B4-BE49-F238E27FC236}">
                <a16:creationId xmlns:a16="http://schemas.microsoft.com/office/drawing/2014/main" id="{EFFF60FB-5002-4651-87E3-8086C4A187BC}"/>
              </a:ext>
            </a:extLst>
          </p:cNvPr>
          <p:cNvSpPr>
            <a:spLocks noGrp="1"/>
          </p:cNvSpPr>
          <p:nvPr>
            <p:ph type="body" sz="quarter" idx="13"/>
          </p:nvPr>
        </p:nvSpPr>
        <p:spPr>
          <a:xfrm>
            <a:off x="5556798" y="4661371"/>
            <a:ext cx="5632674" cy="1188099"/>
          </a:xfrm>
        </p:spPr>
        <p:txBody>
          <a:bodyPr anchor="ctr">
            <a:normAutofit/>
          </a:bodyPr>
          <a:lstStyle>
            <a:lvl1pPr>
              <a:defRPr lang="en-US" sz="1059" b="0" kern="1200" dirty="0" smtClean="0">
                <a:solidFill>
                  <a:schemeClr val="tx2"/>
                </a:solidFill>
                <a:latin typeface="+mn-lt"/>
                <a:ea typeface="+mn-ea"/>
                <a:cs typeface="+mn-cs"/>
              </a:defRPr>
            </a:lvl1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C6A02407-5D43-42A0-AAE3-16495980E333}"/>
              </a:ext>
            </a:extLst>
          </p:cNvPr>
          <p:cNvCxnSpPr>
            <a:cxnSpLocks/>
          </p:cNvCxnSpPr>
          <p:nvPr userDrawn="1"/>
        </p:nvCxnSpPr>
        <p:spPr>
          <a:xfrm>
            <a:off x="4756817" y="3549268"/>
            <a:ext cx="9753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4FCA0CAB-4607-4DAB-9529-336EB4F24EE7}"/>
              </a:ext>
            </a:extLst>
          </p:cNvPr>
          <p:cNvSpPr>
            <a:spLocks noGrp="1"/>
          </p:cNvSpPr>
          <p:nvPr>
            <p:ph type="body" sz="quarter" idx="14" hasCustomPrompt="1"/>
          </p:nvPr>
        </p:nvSpPr>
        <p:spPr>
          <a:xfrm>
            <a:off x="4756816" y="2053478"/>
            <a:ext cx="5905834" cy="1375522"/>
          </a:xfrm>
        </p:spPr>
        <p:txBody>
          <a:bodyPr anchor="b">
            <a:normAutofit/>
          </a:bodyPr>
          <a:lstStyle>
            <a:lvl1pPr>
              <a:defRPr sz="3177" cap="all" baseline="0">
                <a:solidFill>
                  <a:schemeClr val="bg1"/>
                </a:solidFill>
              </a:defRPr>
            </a:lvl1pPr>
          </a:lstStyle>
          <a:p>
            <a:pPr lvl="0"/>
            <a:r>
              <a:rPr lang="en-US" dirty="0"/>
              <a:t>Cover slide</a:t>
            </a:r>
          </a:p>
        </p:txBody>
      </p:sp>
    </p:spTree>
    <p:extLst>
      <p:ext uri="{BB962C8B-B14F-4D97-AF65-F5344CB8AC3E}">
        <p14:creationId xmlns:p14="http://schemas.microsoft.com/office/powerpoint/2010/main" val="4225715961"/>
      </p:ext>
    </p:extLst>
  </p:cSld>
  <p:clrMapOvr>
    <a:masterClrMapping/>
  </p:clrMapOvr>
  <p:extLst>
    <p:ext uri="{DCECCB84-F9BA-43D5-87BE-67443E8EF086}">
      <p15:sldGuideLst xmlns:p15="http://schemas.microsoft.com/office/powerpoint/2012/main">
        <p15:guide id="1" pos="316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1191BEC6-5B7C-422A-B17D-F7520EBD04E1}"/>
              </a:ext>
            </a:extLst>
          </p:cNvPr>
          <p:cNvSpPr/>
          <p:nvPr userDrawn="1"/>
        </p:nvSpPr>
        <p:spPr>
          <a:xfrm>
            <a:off x="499534" y="4428566"/>
            <a:ext cx="11192933" cy="11561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588" dirty="0"/>
          </a:p>
        </p:txBody>
      </p:sp>
      <p:sp>
        <p:nvSpPr>
          <p:cNvPr id="3" name="Picture Placeholder 2">
            <a:extLst>
              <a:ext uri="{FF2B5EF4-FFF2-40B4-BE49-F238E27FC236}">
                <a16:creationId xmlns:a16="http://schemas.microsoft.com/office/drawing/2014/main" id="{8589AF98-3C6B-4A79-A940-BE5870AB7C56}"/>
              </a:ext>
            </a:extLst>
          </p:cNvPr>
          <p:cNvSpPr>
            <a:spLocks noGrp="1"/>
          </p:cNvSpPr>
          <p:nvPr>
            <p:ph type="pic" sz="quarter" idx="74"/>
          </p:nvPr>
        </p:nvSpPr>
        <p:spPr>
          <a:xfrm>
            <a:off x="499534" y="1684888"/>
            <a:ext cx="1920370" cy="1396730"/>
          </a:xfrm>
          <a:solidFill>
            <a:schemeClr val="bg1"/>
          </a:solidFill>
          <a:ln w="3175">
            <a:solidFill>
              <a:schemeClr val="bg1">
                <a:lumMod val="75000"/>
              </a:schemeClr>
            </a:solidFill>
          </a:ln>
        </p:spPr>
        <p:txBody>
          <a:bodyPr>
            <a:normAutofit/>
          </a:bodyPr>
          <a:lstStyle>
            <a:lvl1pPr algn="ctr">
              <a:defRPr/>
            </a:lvl1pPr>
          </a:lstStyle>
          <a:p>
            <a:endParaRPr lang="en-US" dirty="0"/>
          </a:p>
        </p:txBody>
      </p:sp>
      <p:sp>
        <p:nvSpPr>
          <p:cNvPr id="23" name="Text Placeholder 4">
            <a:extLst>
              <a:ext uri="{FF2B5EF4-FFF2-40B4-BE49-F238E27FC236}">
                <a16:creationId xmlns:a16="http://schemas.microsoft.com/office/drawing/2014/main" id="{5E329828-419D-40B1-BCE7-7D8FC1B845EF}"/>
              </a:ext>
            </a:extLst>
          </p:cNvPr>
          <p:cNvSpPr>
            <a:spLocks noGrp="1"/>
          </p:cNvSpPr>
          <p:nvPr>
            <p:ph type="body" sz="quarter" idx="87"/>
          </p:nvPr>
        </p:nvSpPr>
        <p:spPr>
          <a:xfrm>
            <a:off x="499534" y="1208152"/>
            <a:ext cx="11192933" cy="298724"/>
          </a:xfrm>
          <a:solidFill>
            <a:schemeClr val="accent1"/>
          </a:solidFill>
          <a:ln w="3175">
            <a:solidFill>
              <a:schemeClr val="accent1"/>
            </a:solidFill>
          </a:ln>
        </p:spPr>
        <p:txBody>
          <a:bodyPr vert="horz" lIns="91440" tIns="45720" rIns="0" bIns="45720" rtlCol="0" anchor="ctr" anchorCtr="0">
            <a:normAutofit/>
          </a:bodyPr>
          <a:lstStyle>
            <a:lvl1pPr algn="l">
              <a:spcBef>
                <a:spcPts val="397"/>
              </a:spcBef>
              <a:defRPr lang="en-US" sz="1412" b="0" cap="none" baseline="0" dirty="0" smtClean="0">
                <a:solidFill>
                  <a:schemeClr val="bg1"/>
                </a:solidFill>
                <a:latin typeface="+mn-lt"/>
              </a:defRPr>
            </a:lvl1pPr>
            <a:lvl2pPr>
              <a:defRPr lang="en-US" dirty="0" smtClean="0"/>
            </a:lvl2pPr>
            <a:lvl3pPr>
              <a:defRPr lang="en-US" dirty="0" smtClean="0"/>
            </a:lvl3pPr>
            <a:lvl4pPr>
              <a:defRPr lang="en-US" dirty="0" smtClean="0"/>
            </a:lvl4pPr>
            <a:lvl5pPr>
              <a:defRPr lang="en-US" dirty="0"/>
            </a:lvl5pPr>
          </a:lstStyle>
          <a:p>
            <a:pPr lvl="0"/>
            <a:endParaRPr lang="en-US" dirty="0"/>
          </a:p>
        </p:txBody>
      </p:sp>
      <p:sp>
        <p:nvSpPr>
          <p:cNvPr id="24" name="Picture Placeholder 2">
            <a:extLst>
              <a:ext uri="{FF2B5EF4-FFF2-40B4-BE49-F238E27FC236}">
                <a16:creationId xmlns:a16="http://schemas.microsoft.com/office/drawing/2014/main" id="{662EA28B-A593-4516-A6B3-646D65510F41}"/>
              </a:ext>
            </a:extLst>
          </p:cNvPr>
          <p:cNvSpPr>
            <a:spLocks noGrp="1"/>
          </p:cNvSpPr>
          <p:nvPr>
            <p:ph type="pic" sz="quarter" idx="88"/>
          </p:nvPr>
        </p:nvSpPr>
        <p:spPr>
          <a:xfrm>
            <a:off x="3590388" y="1684888"/>
            <a:ext cx="1920370" cy="1396730"/>
          </a:xfrm>
          <a:solidFill>
            <a:schemeClr val="bg1"/>
          </a:solidFill>
          <a:ln w="3175">
            <a:solidFill>
              <a:schemeClr val="bg1">
                <a:lumMod val="75000"/>
              </a:schemeClr>
            </a:solidFill>
          </a:ln>
        </p:spPr>
        <p:txBody>
          <a:bodyPr>
            <a:normAutofit/>
          </a:bodyPr>
          <a:lstStyle>
            <a:lvl1pPr algn="ctr">
              <a:defRPr/>
            </a:lvl1pPr>
          </a:lstStyle>
          <a:p>
            <a:endParaRPr lang="en-US" dirty="0"/>
          </a:p>
        </p:txBody>
      </p:sp>
      <p:sp>
        <p:nvSpPr>
          <p:cNvPr id="25" name="Picture Placeholder 2">
            <a:extLst>
              <a:ext uri="{FF2B5EF4-FFF2-40B4-BE49-F238E27FC236}">
                <a16:creationId xmlns:a16="http://schemas.microsoft.com/office/drawing/2014/main" id="{22491F5B-516C-4D92-A47E-3C546D28B580}"/>
              </a:ext>
            </a:extLst>
          </p:cNvPr>
          <p:cNvSpPr>
            <a:spLocks noGrp="1"/>
          </p:cNvSpPr>
          <p:nvPr>
            <p:ph type="pic" sz="quarter" idx="89"/>
          </p:nvPr>
        </p:nvSpPr>
        <p:spPr>
          <a:xfrm>
            <a:off x="6681243" y="1684888"/>
            <a:ext cx="1920370" cy="1396730"/>
          </a:xfrm>
          <a:solidFill>
            <a:schemeClr val="bg1"/>
          </a:solidFill>
          <a:ln w="3175">
            <a:solidFill>
              <a:schemeClr val="bg1">
                <a:lumMod val="75000"/>
              </a:schemeClr>
            </a:solidFill>
          </a:ln>
        </p:spPr>
        <p:txBody>
          <a:bodyPr>
            <a:normAutofit/>
          </a:bodyPr>
          <a:lstStyle>
            <a:lvl1pPr algn="ctr">
              <a:defRPr/>
            </a:lvl1pPr>
          </a:lstStyle>
          <a:p>
            <a:endParaRPr lang="en-US" dirty="0"/>
          </a:p>
        </p:txBody>
      </p:sp>
      <p:sp>
        <p:nvSpPr>
          <p:cNvPr id="26" name="Picture Placeholder 2">
            <a:extLst>
              <a:ext uri="{FF2B5EF4-FFF2-40B4-BE49-F238E27FC236}">
                <a16:creationId xmlns:a16="http://schemas.microsoft.com/office/drawing/2014/main" id="{699E8FE3-916A-4000-B6D6-5E1C91ED3AC5}"/>
              </a:ext>
            </a:extLst>
          </p:cNvPr>
          <p:cNvSpPr>
            <a:spLocks noGrp="1"/>
          </p:cNvSpPr>
          <p:nvPr>
            <p:ph type="pic" sz="quarter" idx="90"/>
          </p:nvPr>
        </p:nvSpPr>
        <p:spPr>
          <a:xfrm>
            <a:off x="9772097" y="1684888"/>
            <a:ext cx="1920370" cy="1396730"/>
          </a:xfrm>
          <a:solidFill>
            <a:schemeClr val="bg1"/>
          </a:solidFill>
          <a:ln w="3175">
            <a:solidFill>
              <a:schemeClr val="bg1">
                <a:lumMod val="75000"/>
              </a:schemeClr>
            </a:solidFill>
          </a:ln>
        </p:spPr>
        <p:txBody>
          <a:bodyPr>
            <a:normAutofit/>
          </a:bodyPr>
          <a:lstStyle>
            <a:lvl1pPr algn="ctr">
              <a:defRPr/>
            </a:lvl1pPr>
          </a:lstStyle>
          <a:p>
            <a:endParaRPr lang="en-US" dirty="0"/>
          </a:p>
        </p:txBody>
      </p:sp>
      <p:sp>
        <p:nvSpPr>
          <p:cNvPr id="6" name="Text Placeholder 5">
            <a:extLst>
              <a:ext uri="{FF2B5EF4-FFF2-40B4-BE49-F238E27FC236}">
                <a16:creationId xmlns:a16="http://schemas.microsoft.com/office/drawing/2014/main" id="{5DBC9818-0243-491F-9779-043E52548671}"/>
              </a:ext>
            </a:extLst>
          </p:cNvPr>
          <p:cNvSpPr>
            <a:spLocks noGrp="1"/>
          </p:cNvSpPr>
          <p:nvPr>
            <p:ph type="body" sz="quarter" idx="91" hasCustomPrompt="1"/>
          </p:nvPr>
        </p:nvSpPr>
        <p:spPr>
          <a:xfrm>
            <a:off x="499534" y="3206969"/>
            <a:ext cx="1920370" cy="190098"/>
          </a:xfrm>
        </p:spPr>
        <p:txBody>
          <a:bodyPr anchor="ctr" anchorCtr="0">
            <a:normAutofit/>
          </a:bodyPr>
          <a:lstStyle>
            <a:lvl1pPr algn="ctr">
              <a:defRPr sz="1235" b="0" cap="all" baseline="0">
                <a:latin typeface="+mj-lt"/>
              </a:defRPr>
            </a:lvl1pPr>
          </a:lstStyle>
          <a:p>
            <a:pPr lvl="0"/>
            <a:r>
              <a:rPr lang="en-US" dirty="0"/>
              <a:t>NAME</a:t>
            </a:r>
          </a:p>
        </p:txBody>
      </p:sp>
      <p:sp>
        <p:nvSpPr>
          <p:cNvPr id="29" name="Text Placeholder 5">
            <a:extLst>
              <a:ext uri="{FF2B5EF4-FFF2-40B4-BE49-F238E27FC236}">
                <a16:creationId xmlns:a16="http://schemas.microsoft.com/office/drawing/2014/main" id="{3CF3C669-5E84-4261-A4F8-5DCBEDE302A5}"/>
              </a:ext>
            </a:extLst>
          </p:cNvPr>
          <p:cNvSpPr>
            <a:spLocks noGrp="1"/>
          </p:cNvSpPr>
          <p:nvPr>
            <p:ph type="body" sz="quarter" idx="92" hasCustomPrompt="1"/>
          </p:nvPr>
        </p:nvSpPr>
        <p:spPr>
          <a:xfrm>
            <a:off x="3590387" y="3206969"/>
            <a:ext cx="1920370" cy="190098"/>
          </a:xfrm>
        </p:spPr>
        <p:txBody>
          <a:bodyPr anchor="ctr" anchorCtr="0">
            <a:normAutofit/>
          </a:bodyPr>
          <a:lstStyle>
            <a:lvl1pPr algn="ctr">
              <a:defRPr sz="1235" b="0" cap="all" baseline="0">
                <a:latin typeface="+mj-lt"/>
              </a:defRPr>
            </a:lvl1pPr>
          </a:lstStyle>
          <a:p>
            <a:pPr lvl="0"/>
            <a:r>
              <a:rPr lang="en-US" dirty="0"/>
              <a:t>NAME</a:t>
            </a:r>
          </a:p>
        </p:txBody>
      </p:sp>
      <p:sp>
        <p:nvSpPr>
          <p:cNvPr id="31" name="Text Placeholder 5">
            <a:extLst>
              <a:ext uri="{FF2B5EF4-FFF2-40B4-BE49-F238E27FC236}">
                <a16:creationId xmlns:a16="http://schemas.microsoft.com/office/drawing/2014/main" id="{74B4A0E6-7044-42E7-B973-AFC719BF722D}"/>
              </a:ext>
            </a:extLst>
          </p:cNvPr>
          <p:cNvSpPr>
            <a:spLocks noGrp="1"/>
          </p:cNvSpPr>
          <p:nvPr>
            <p:ph type="body" sz="quarter" idx="93" hasCustomPrompt="1"/>
          </p:nvPr>
        </p:nvSpPr>
        <p:spPr>
          <a:xfrm>
            <a:off x="6681240" y="3206969"/>
            <a:ext cx="1920370" cy="190098"/>
          </a:xfrm>
        </p:spPr>
        <p:txBody>
          <a:bodyPr anchor="ctr" anchorCtr="0">
            <a:normAutofit/>
          </a:bodyPr>
          <a:lstStyle>
            <a:lvl1pPr algn="ctr">
              <a:defRPr sz="1235" b="0" cap="all" baseline="0">
                <a:latin typeface="+mj-lt"/>
              </a:defRPr>
            </a:lvl1pPr>
          </a:lstStyle>
          <a:p>
            <a:pPr lvl="0"/>
            <a:r>
              <a:rPr lang="en-US" dirty="0"/>
              <a:t>NAME</a:t>
            </a:r>
          </a:p>
        </p:txBody>
      </p:sp>
      <p:sp>
        <p:nvSpPr>
          <p:cNvPr id="34" name="Text Placeholder 5">
            <a:extLst>
              <a:ext uri="{FF2B5EF4-FFF2-40B4-BE49-F238E27FC236}">
                <a16:creationId xmlns:a16="http://schemas.microsoft.com/office/drawing/2014/main" id="{29B0A5B3-02AE-4B7A-821F-4A49EA02F843}"/>
              </a:ext>
            </a:extLst>
          </p:cNvPr>
          <p:cNvSpPr>
            <a:spLocks noGrp="1"/>
          </p:cNvSpPr>
          <p:nvPr>
            <p:ph type="body" sz="quarter" idx="94" hasCustomPrompt="1"/>
          </p:nvPr>
        </p:nvSpPr>
        <p:spPr>
          <a:xfrm>
            <a:off x="9772094" y="3206969"/>
            <a:ext cx="1920370" cy="190098"/>
          </a:xfrm>
        </p:spPr>
        <p:txBody>
          <a:bodyPr anchor="ctr" anchorCtr="0">
            <a:normAutofit/>
          </a:bodyPr>
          <a:lstStyle>
            <a:lvl1pPr algn="ctr">
              <a:defRPr sz="1235" b="0" cap="all" baseline="0">
                <a:latin typeface="+mj-lt"/>
              </a:defRPr>
            </a:lvl1pPr>
          </a:lstStyle>
          <a:p>
            <a:pPr lvl="0"/>
            <a:r>
              <a:rPr lang="en-US" dirty="0"/>
              <a:t>NAME</a:t>
            </a:r>
          </a:p>
        </p:txBody>
      </p:sp>
      <p:sp>
        <p:nvSpPr>
          <p:cNvPr id="8" name="Text Placeholder 7">
            <a:extLst>
              <a:ext uri="{FF2B5EF4-FFF2-40B4-BE49-F238E27FC236}">
                <a16:creationId xmlns:a16="http://schemas.microsoft.com/office/drawing/2014/main" id="{1E5217E9-2071-4C0D-8706-663B92013E68}"/>
              </a:ext>
            </a:extLst>
          </p:cNvPr>
          <p:cNvSpPr>
            <a:spLocks noGrp="1"/>
          </p:cNvSpPr>
          <p:nvPr>
            <p:ph type="body" sz="quarter" idx="95"/>
          </p:nvPr>
        </p:nvSpPr>
        <p:spPr>
          <a:xfrm>
            <a:off x="500304" y="3507500"/>
            <a:ext cx="1920394" cy="301100"/>
          </a:xfrm>
        </p:spPr>
        <p:txBody>
          <a:bodyPr>
            <a:normAutofit/>
          </a:bodyPr>
          <a:lstStyle>
            <a:lvl1pPr algn="ctr">
              <a:defRPr sz="971" b="0">
                <a:solidFill>
                  <a:schemeClr val="accent2"/>
                </a:solidFill>
              </a:defRPr>
            </a:lvl1pPr>
            <a:lvl2pPr algn="ctr">
              <a:defRPr sz="927">
                <a:solidFill>
                  <a:schemeClr val="accent2"/>
                </a:solidFill>
              </a:defRPr>
            </a:lvl2pPr>
            <a:lvl3pPr algn="ctr">
              <a:defRPr sz="927">
                <a:solidFill>
                  <a:schemeClr val="accent2"/>
                </a:solidFill>
              </a:defRPr>
            </a:lvl3pPr>
            <a:lvl4pPr algn="ctr">
              <a:defRPr sz="794">
                <a:solidFill>
                  <a:schemeClr val="accent2"/>
                </a:solidFill>
              </a:defRPr>
            </a:lvl4pPr>
            <a:lvl5pPr algn="ctr">
              <a:defRPr sz="618">
                <a:solidFill>
                  <a:schemeClr val="accent2"/>
                </a:solidFill>
              </a:defRPr>
            </a:lvl5pPr>
          </a:lstStyle>
          <a:p>
            <a:pPr lvl="0"/>
            <a:r>
              <a:rPr lang="en-US" dirty="0"/>
              <a:t>Click to edit Master text styles</a:t>
            </a:r>
          </a:p>
        </p:txBody>
      </p:sp>
      <p:sp>
        <p:nvSpPr>
          <p:cNvPr id="46" name="Text Placeholder 7">
            <a:extLst>
              <a:ext uri="{FF2B5EF4-FFF2-40B4-BE49-F238E27FC236}">
                <a16:creationId xmlns:a16="http://schemas.microsoft.com/office/drawing/2014/main" id="{2A5AE5FB-0A80-4AED-9302-8B97A83EF346}"/>
              </a:ext>
            </a:extLst>
          </p:cNvPr>
          <p:cNvSpPr>
            <a:spLocks noGrp="1"/>
          </p:cNvSpPr>
          <p:nvPr>
            <p:ph type="body" sz="quarter" idx="96"/>
          </p:nvPr>
        </p:nvSpPr>
        <p:spPr>
          <a:xfrm>
            <a:off x="3590363" y="3507500"/>
            <a:ext cx="1920394" cy="301100"/>
          </a:xfrm>
        </p:spPr>
        <p:txBody>
          <a:bodyPr>
            <a:normAutofit/>
          </a:bodyPr>
          <a:lstStyle>
            <a:lvl1pPr algn="ctr">
              <a:defRPr sz="971" b="0">
                <a:solidFill>
                  <a:schemeClr val="accent2"/>
                </a:solidFill>
              </a:defRPr>
            </a:lvl1pPr>
            <a:lvl2pPr algn="ctr">
              <a:defRPr sz="927">
                <a:solidFill>
                  <a:schemeClr val="accent2"/>
                </a:solidFill>
              </a:defRPr>
            </a:lvl2pPr>
            <a:lvl3pPr algn="ctr">
              <a:defRPr sz="927">
                <a:solidFill>
                  <a:schemeClr val="accent2"/>
                </a:solidFill>
              </a:defRPr>
            </a:lvl3pPr>
            <a:lvl4pPr algn="ctr">
              <a:defRPr sz="794">
                <a:solidFill>
                  <a:schemeClr val="accent2"/>
                </a:solidFill>
              </a:defRPr>
            </a:lvl4pPr>
            <a:lvl5pPr algn="ctr">
              <a:defRPr sz="618">
                <a:solidFill>
                  <a:schemeClr val="accent2"/>
                </a:solidFill>
              </a:defRPr>
            </a:lvl5pPr>
          </a:lstStyle>
          <a:p>
            <a:pPr lvl="0"/>
            <a:r>
              <a:rPr lang="en-US" dirty="0"/>
              <a:t>Click to edit Master text styles</a:t>
            </a:r>
          </a:p>
        </p:txBody>
      </p:sp>
      <p:sp>
        <p:nvSpPr>
          <p:cNvPr id="47" name="Text Placeholder 7">
            <a:extLst>
              <a:ext uri="{FF2B5EF4-FFF2-40B4-BE49-F238E27FC236}">
                <a16:creationId xmlns:a16="http://schemas.microsoft.com/office/drawing/2014/main" id="{4E256C90-0DE9-4931-9A74-A0408D20F8AA}"/>
              </a:ext>
            </a:extLst>
          </p:cNvPr>
          <p:cNvSpPr>
            <a:spLocks noGrp="1"/>
          </p:cNvSpPr>
          <p:nvPr>
            <p:ph type="body" sz="quarter" idx="97"/>
          </p:nvPr>
        </p:nvSpPr>
        <p:spPr>
          <a:xfrm>
            <a:off x="6680422" y="3507500"/>
            <a:ext cx="1920394" cy="301100"/>
          </a:xfrm>
        </p:spPr>
        <p:txBody>
          <a:bodyPr>
            <a:normAutofit/>
          </a:bodyPr>
          <a:lstStyle>
            <a:lvl1pPr algn="ctr">
              <a:defRPr sz="971" b="0">
                <a:solidFill>
                  <a:schemeClr val="accent2"/>
                </a:solidFill>
              </a:defRPr>
            </a:lvl1pPr>
            <a:lvl2pPr algn="ctr">
              <a:defRPr sz="927">
                <a:solidFill>
                  <a:schemeClr val="accent2"/>
                </a:solidFill>
              </a:defRPr>
            </a:lvl2pPr>
            <a:lvl3pPr algn="ctr">
              <a:defRPr sz="927">
                <a:solidFill>
                  <a:schemeClr val="accent2"/>
                </a:solidFill>
              </a:defRPr>
            </a:lvl3pPr>
            <a:lvl4pPr algn="ctr">
              <a:defRPr sz="794">
                <a:solidFill>
                  <a:schemeClr val="accent2"/>
                </a:solidFill>
              </a:defRPr>
            </a:lvl4pPr>
            <a:lvl5pPr algn="ctr">
              <a:defRPr sz="618">
                <a:solidFill>
                  <a:schemeClr val="accent2"/>
                </a:solidFill>
              </a:defRPr>
            </a:lvl5pPr>
          </a:lstStyle>
          <a:p>
            <a:pPr lvl="0"/>
            <a:r>
              <a:rPr lang="en-US" dirty="0"/>
              <a:t>Click to edit Master text styles</a:t>
            </a:r>
          </a:p>
        </p:txBody>
      </p:sp>
      <p:sp>
        <p:nvSpPr>
          <p:cNvPr id="48" name="Text Placeholder 7">
            <a:extLst>
              <a:ext uri="{FF2B5EF4-FFF2-40B4-BE49-F238E27FC236}">
                <a16:creationId xmlns:a16="http://schemas.microsoft.com/office/drawing/2014/main" id="{4CEA180F-F1B8-4686-B0A5-F42949188580}"/>
              </a:ext>
            </a:extLst>
          </p:cNvPr>
          <p:cNvSpPr>
            <a:spLocks noGrp="1"/>
          </p:cNvSpPr>
          <p:nvPr>
            <p:ph type="body" sz="quarter" idx="98"/>
          </p:nvPr>
        </p:nvSpPr>
        <p:spPr>
          <a:xfrm>
            <a:off x="9770482" y="3507500"/>
            <a:ext cx="1920394" cy="301100"/>
          </a:xfrm>
        </p:spPr>
        <p:txBody>
          <a:bodyPr>
            <a:normAutofit/>
          </a:bodyPr>
          <a:lstStyle>
            <a:lvl1pPr algn="ctr">
              <a:defRPr sz="971" b="0">
                <a:solidFill>
                  <a:schemeClr val="accent2"/>
                </a:solidFill>
              </a:defRPr>
            </a:lvl1pPr>
            <a:lvl2pPr algn="ctr">
              <a:defRPr sz="927">
                <a:solidFill>
                  <a:schemeClr val="accent2"/>
                </a:solidFill>
              </a:defRPr>
            </a:lvl2pPr>
            <a:lvl3pPr algn="ctr">
              <a:defRPr sz="927">
                <a:solidFill>
                  <a:schemeClr val="accent2"/>
                </a:solidFill>
              </a:defRPr>
            </a:lvl3pPr>
            <a:lvl4pPr algn="ctr">
              <a:defRPr sz="794">
                <a:solidFill>
                  <a:schemeClr val="accent2"/>
                </a:solidFill>
              </a:defRPr>
            </a:lvl4pPr>
            <a:lvl5pPr algn="ctr">
              <a:defRPr sz="618">
                <a:solidFill>
                  <a:schemeClr val="accent2"/>
                </a:solidFill>
              </a:defRPr>
            </a:lvl5pPr>
          </a:lstStyle>
          <a:p>
            <a:pPr lvl="0"/>
            <a:r>
              <a:rPr lang="en-US" dirty="0"/>
              <a:t>Click to edit Master text styles</a:t>
            </a:r>
          </a:p>
        </p:txBody>
      </p:sp>
      <p:sp>
        <p:nvSpPr>
          <p:cNvPr id="49" name="Text Placeholder 4">
            <a:extLst>
              <a:ext uri="{FF2B5EF4-FFF2-40B4-BE49-F238E27FC236}">
                <a16:creationId xmlns:a16="http://schemas.microsoft.com/office/drawing/2014/main" id="{776C8D43-2C12-492D-BF44-471D3DBF79BF}"/>
              </a:ext>
            </a:extLst>
          </p:cNvPr>
          <p:cNvSpPr>
            <a:spLocks noGrp="1"/>
          </p:cNvSpPr>
          <p:nvPr>
            <p:ph type="body" sz="quarter" idx="99"/>
          </p:nvPr>
        </p:nvSpPr>
        <p:spPr>
          <a:xfrm>
            <a:off x="499534" y="4143273"/>
            <a:ext cx="11192933" cy="298724"/>
          </a:xfrm>
          <a:solidFill>
            <a:srgbClr val="035D67"/>
          </a:solidFill>
          <a:ln w="3175">
            <a:noFill/>
          </a:ln>
        </p:spPr>
        <p:txBody>
          <a:bodyPr vert="horz" lIns="91440" tIns="45720" rIns="0" bIns="45720" rtlCol="0" anchor="ctr" anchorCtr="0">
            <a:normAutofit/>
          </a:bodyPr>
          <a:lstStyle>
            <a:lvl1pPr algn="l">
              <a:spcBef>
                <a:spcPts val="397"/>
              </a:spcBef>
              <a:defRPr lang="en-US" sz="1412" b="0" cap="none" baseline="0" dirty="0" smtClean="0">
                <a:solidFill>
                  <a:schemeClr val="bg1"/>
                </a:solidFill>
                <a:latin typeface="+mn-lt"/>
              </a:defRPr>
            </a:lvl1pPr>
            <a:lvl2pPr>
              <a:defRPr lang="en-US" dirty="0" smtClean="0"/>
            </a:lvl2pPr>
            <a:lvl3pPr>
              <a:defRPr lang="en-US" dirty="0" smtClean="0"/>
            </a:lvl3pPr>
            <a:lvl4pPr>
              <a:defRPr lang="en-US" dirty="0" smtClean="0"/>
            </a:lvl4pPr>
            <a:lvl5pPr>
              <a:defRPr lang="en-US" dirty="0"/>
            </a:lvl5pPr>
          </a:lstStyle>
          <a:p>
            <a:pPr lvl="0"/>
            <a:endParaRPr lang="en-US" dirty="0"/>
          </a:p>
        </p:txBody>
      </p:sp>
      <p:sp>
        <p:nvSpPr>
          <p:cNvPr id="53" name="Text Placeholder 5">
            <a:extLst>
              <a:ext uri="{FF2B5EF4-FFF2-40B4-BE49-F238E27FC236}">
                <a16:creationId xmlns:a16="http://schemas.microsoft.com/office/drawing/2014/main" id="{91E764DD-6A35-4C75-B65A-25344E776F7B}"/>
              </a:ext>
            </a:extLst>
          </p:cNvPr>
          <p:cNvSpPr>
            <a:spLocks noGrp="1"/>
          </p:cNvSpPr>
          <p:nvPr>
            <p:ph type="body" sz="quarter" idx="100" hasCustomPrompt="1"/>
          </p:nvPr>
        </p:nvSpPr>
        <p:spPr>
          <a:xfrm>
            <a:off x="659200" y="4750985"/>
            <a:ext cx="1920370" cy="162941"/>
          </a:xfrm>
        </p:spPr>
        <p:txBody>
          <a:bodyPr anchor="ctr" anchorCtr="0">
            <a:normAutofit/>
          </a:bodyPr>
          <a:lstStyle>
            <a:lvl1pPr algn="ctr">
              <a:defRPr sz="1059" cap="all" baseline="0">
                <a:latin typeface="+mj-lt"/>
              </a:defRPr>
            </a:lvl1pPr>
          </a:lstStyle>
          <a:p>
            <a:pPr lvl="0"/>
            <a:r>
              <a:rPr lang="en-US" dirty="0"/>
              <a:t>NAME</a:t>
            </a:r>
          </a:p>
        </p:txBody>
      </p:sp>
      <p:sp>
        <p:nvSpPr>
          <p:cNvPr id="54" name="Text Placeholder 7">
            <a:extLst>
              <a:ext uri="{FF2B5EF4-FFF2-40B4-BE49-F238E27FC236}">
                <a16:creationId xmlns:a16="http://schemas.microsoft.com/office/drawing/2014/main" id="{84BE0840-211C-4D36-9B13-92B4738D0E73}"/>
              </a:ext>
            </a:extLst>
          </p:cNvPr>
          <p:cNvSpPr>
            <a:spLocks noGrp="1"/>
          </p:cNvSpPr>
          <p:nvPr>
            <p:ph type="body" sz="quarter" idx="101"/>
          </p:nvPr>
        </p:nvSpPr>
        <p:spPr>
          <a:xfrm>
            <a:off x="659188" y="5037937"/>
            <a:ext cx="1920394" cy="271568"/>
          </a:xfrm>
        </p:spPr>
        <p:txBody>
          <a:bodyPr>
            <a:normAutofit/>
          </a:bodyPr>
          <a:lstStyle>
            <a:lvl1pPr algn="ctr">
              <a:defRPr sz="882" b="0">
                <a:solidFill>
                  <a:schemeClr val="accent2"/>
                </a:solidFill>
              </a:defRPr>
            </a:lvl1pPr>
            <a:lvl2pPr algn="ctr">
              <a:defRPr sz="927">
                <a:solidFill>
                  <a:schemeClr val="accent2"/>
                </a:solidFill>
              </a:defRPr>
            </a:lvl2pPr>
            <a:lvl3pPr algn="ctr">
              <a:defRPr sz="927">
                <a:solidFill>
                  <a:schemeClr val="accent2"/>
                </a:solidFill>
              </a:defRPr>
            </a:lvl3pPr>
            <a:lvl4pPr algn="ctr">
              <a:defRPr sz="794">
                <a:solidFill>
                  <a:schemeClr val="accent2"/>
                </a:solidFill>
              </a:defRPr>
            </a:lvl4pPr>
            <a:lvl5pPr algn="ctr">
              <a:defRPr sz="618">
                <a:solidFill>
                  <a:schemeClr val="accent2"/>
                </a:solidFill>
              </a:defRPr>
            </a:lvl5pPr>
          </a:lstStyle>
          <a:p>
            <a:pPr lvl="0"/>
            <a:r>
              <a:rPr lang="en-US" dirty="0"/>
              <a:t>Click to edit Master text styles</a:t>
            </a:r>
          </a:p>
        </p:txBody>
      </p:sp>
      <p:sp>
        <p:nvSpPr>
          <p:cNvPr id="59" name="Text Placeholder 5">
            <a:extLst>
              <a:ext uri="{FF2B5EF4-FFF2-40B4-BE49-F238E27FC236}">
                <a16:creationId xmlns:a16="http://schemas.microsoft.com/office/drawing/2014/main" id="{B6E4AE17-D9FC-4D6D-958B-B71BAC17B056}"/>
              </a:ext>
            </a:extLst>
          </p:cNvPr>
          <p:cNvSpPr>
            <a:spLocks noGrp="1"/>
          </p:cNvSpPr>
          <p:nvPr>
            <p:ph type="body" sz="quarter" idx="102" hasCustomPrompt="1"/>
          </p:nvPr>
        </p:nvSpPr>
        <p:spPr>
          <a:xfrm>
            <a:off x="2895916" y="4750985"/>
            <a:ext cx="1920370" cy="162941"/>
          </a:xfrm>
        </p:spPr>
        <p:txBody>
          <a:bodyPr anchor="ctr" anchorCtr="0">
            <a:normAutofit/>
          </a:bodyPr>
          <a:lstStyle>
            <a:lvl1pPr algn="ctr">
              <a:defRPr sz="1059" cap="all" baseline="0">
                <a:latin typeface="+mj-lt"/>
              </a:defRPr>
            </a:lvl1pPr>
          </a:lstStyle>
          <a:p>
            <a:pPr lvl="0"/>
            <a:r>
              <a:rPr lang="en-US" dirty="0"/>
              <a:t>NAME</a:t>
            </a:r>
          </a:p>
        </p:txBody>
      </p:sp>
      <p:sp>
        <p:nvSpPr>
          <p:cNvPr id="60" name="Text Placeholder 7">
            <a:extLst>
              <a:ext uri="{FF2B5EF4-FFF2-40B4-BE49-F238E27FC236}">
                <a16:creationId xmlns:a16="http://schemas.microsoft.com/office/drawing/2014/main" id="{E6EFD144-BBBB-4DEB-899D-92925305AA75}"/>
              </a:ext>
            </a:extLst>
          </p:cNvPr>
          <p:cNvSpPr>
            <a:spLocks noGrp="1"/>
          </p:cNvSpPr>
          <p:nvPr>
            <p:ph type="body" sz="quarter" idx="103"/>
          </p:nvPr>
        </p:nvSpPr>
        <p:spPr>
          <a:xfrm>
            <a:off x="2895904" y="5037937"/>
            <a:ext cx="1920394" cy="271568"/>
          </a:xfrm>
        </p:spPr>
        <p:txBody>
          <a:bodyPr>
            <a:normAutofit/>
          </a:bodyPr>
          <a:lstStyle>
            <a:lvl1pPr algn="ctr">
              <a:defRPr sz="882" b="0">
                <a:solidFill>
                  <a:schemeClr val="accent2"/>
                </a:solidFill>
              </a:defRPr>
            </a:lvl1pPr>
            <a:lvl2pPr algn="ctr">
              <a:defRPr sz="927">
                <a:solidFill>
                  <a:schemeClr val="accent2"/>
                </a:solidFill>
              </a:defRPr>
            </a:lvl2pPr>
            <a:lvl3pPr algn="ctr">
              <a:defRPr sz="927">
                <a:solidFill>
                  <a:schemeClr val="accent2"/>
                </a:solidFill>
              </a:defRPr>
            </a:lvl3pPr>
            <a:lvl4pPr algn="ctr">
              <a:defRPr sz="794">
                <a:solidFill>
                  <a:schemeClr val="accent2"/>
                </a:solidFill>
              </a:defRPr>
            </a:lvl4pPr>
            <a:lvl5pPr algn="ctr">
              <a:defRPr sz="618">
                <a:solidFill>
                  <a:schemeClr val="accent2"/>
                </a:solidFill>
              </a:defRPr>
            </a:lvl5pPr>
          </a:lstStyle>
          <a:p>
            <a:pPr lvl="0"/>
            <a:r>
              <a:rPr lang="en-US" dirty="0"/>
              <a:t>Click to edit Master text styles</a:t>
            </a:r>
          </a:p>
        </p:txBody>
      </p:sp>
      <p:sp>
        <p:nvSpPr>
          <p:cNvPr id="62" name="Text Placeholder 5">
            <a:extLst>
              <a:ext uri="{FF2B5EF4-FFF2-40B4-BE49-F238E27FC236}">
                <a16:creationId xmlns:a16="http://schemas.microsoft.com/office/drawing/2014/main" id="{31D8D126-50AE-4B5B-A478-AB7D300ADCE9}"/>
              </a:ext>
            </a:extLst>
          </p:cNvPr>
          <p:cNvSpPr>
            <a:spLocks noGrp="1"/>
          </p:cNvSpPr>
          <p:nvPr>
            <p:ph type="body" sz="quarter" idx="104" hasCustomPrompt="1"/>
          </p:nvPr>
        </p:nvSpPr>
        <p:spPr>
          <a:xfrm>
            <a:off x="5132631" y="4750985"/>
            <a:ext cx="1920370" cy="162941"/>
          </a:xfrm>
        </p:spPr>
        <p:txBody>
          <a:bodyPr anchor="ctr" anchorCtr="0">
            <a:normAutofit/>
          </a:bodyPr>
          <a:lstStyle>
            <a:lvl1pPr algn="ctr">
              <a:defRPr sz="1059" cap="all" baseline="0">
                <a:latin typeface="+mj-lt"/>
              </a:defRPr>
            </a:lvl1pPr>
          </a:lstStyle>
          <a:p>
            <a:pPr lvl="0"/>
            <a:r>
              <a:rPr lang="en-US" dirty="0"/>
              <a:t>NAME</a:t>
            </a:r>
          </a:p>
        </p:txBody>
      </p:sp>
      <p:sp>
        <p:nvSpPr>
          <p:cNvPr id="63" name="Text Placeholder 7">
            <a:extLst>
              <a:ext uri="{FF2B5EF4-FFF2-40B4-BE49-F238E27FC236}">
                <a16:creationId xmlns:a16="http://schemas.microsoft.com/office/drawing/2014/main" id="{34580C3E-CDC8-4A02-B6D3-4E01F458573D}"/>
              </a:ext>
            </a:extLst>
          </p:cNvPr>
          <p:cNvSpPr>
            <a:spLocks noGrp="1"/>
          </p:cNvSpPr>
          <p:nvPr>
            <p:ph type="body" sz="quarter" idx="105"/>
          </p:nvPr>
        </p:nvSpPr>
        <p:spPr>
          <a:xfrm>
            <a:off x="5132619" y="5037937"/>
            <a:ext cx="1920394" cy="271568"/>
          </a:xfrm>
        </p:spPr>
        <p:txBody>
          <a:bodyPr>
            <a:normAutofit/>
          </a:bodyPr>
          <a:lstStyle>
            <a:lvl1pPr algn="ctr">
              <a:defRPr sz="882" b="0">
                <a:solidFill>
                  <a:schemeClr val="accent2"/>
                </a:solidFill>
              </a:defRPr>
            </a:lvl1pPr>
            <a:lvl2pPr algn="ctr">
              <a:defRPr sz="927">
                <a:solidFill>
                  <a:schemeClr val="accent2"/>
                </a:solidFill>
              </a:defRPr>
            </a:lvl2pPr>
            <a:lvl3pPr algn="ctr">
              <a:defRPr sz="927">
                <a:solidFill>
                  <a:schemeClr val="accent2"/>
                </a:solidFill>
              </a:defRPr>
            </a:lvl3pPr>
            <a:lvl4pPr algn="ctr">
              <a:defRPr sz="794">
                <a:solidFill>
                  <a:schemeClr val="accent2"/>
                </a:solidFill>
              </a:defRPr>
            </a:lvl4pPr>
            <a:lvl5pPr algn="ctr">
              <a:defRPr sz="618">
                <a:solidFill>
                  <a:schemeClr val="accent2"/>
                </a:solidFill>
              </a:defRPr>
            </a:lvl5pPr>
          </a:lstStyle>
          <a:p>
            <a:pPr lvl="0"/>
            <a:r>
              <a:rPr lang="en-US" dirty="0"/>
              <a:t>Click to edit Master text styles</a:t>
            </a:r>
          </a:p>
        </p:txBody>
      </p:sp>
      <p:sp>
        <p:nvSpPr>
          <p:cNvPr id="64" name="Text Placeholder 5">
            <a:extLst>
              <a:ext uri="{FF2B5EF4-FFF2-40B4-BE49-F238E27FC236}">
                <a16:creationId xmlns:a16="http://schemas.microsoft.com/office/drawing/2014/main" id="{87C2B3B8-CFA1-478C-A742-DC6DBF1F70C2}"/>
              </a:ext>
            </a:extLst>
          </p:cNvPr>
          <p:cNvSpPr>
            <a:spLocks noGrp="1"/>
          </p:cNvSpPr>
          <p:nvPr>
            <p:ph type="body" sz="quarter" idx="106" hasCustomPrompt="1"/>
          </p:nvPr>
        </p:nvSpPr>
        <p:spPr>
          <a:xfrm>
            <a:off x="7369346" y="4750985"/>
            <a:ext cx="1920370" cy="162941"/>
          </a:xfrm>
        </p:spPr>
        <p:txBody>
          <a:bodyPr anchor="ctr" anchorCtr="0">
            <a:normAutofit/>
          </a:bodyPr>
          <a:lstStyle>
            <a:lvl1pPr algn="ctr">
              <a:defRPr sz="1059" cap="all" baseline="0">
                <a:latin typeface="+mj-lt"/>
              </a:defRPr>
            </a:lvl1pPr>
          </a:lstStyle>
          <a:p>
            <a:pPr lvl="0"/>
            <a:r>
              <a:rPr lang="en-US" dirty="0"/>
              <a:t>NAME</a:t>
            </a:r>
          </a:p>
        </p:txBody>
      </p:sp>
      <p:sp>
        <p:nvSpPr>
          <p:cNvPr id="65" name="Text Placeholder 7">
            <a:extLst>
              <a:ext uri="{FF2B5EF4-FFF2-40B4-BE49-F238E27FC236}">
                <a16:creationId xmlns:a16="http://schemas.microsoft.com/office/drawing/2014/main" id="{E8F4F31B-52FE-46A6-8E86-998524D4C04F}"/>
              </a:ext>
            </a:extLst>
          </p:cNvPr>
          <p:cNvSpPr>
            <a:spLocks noGrp="1"/>
          </p:cNvSpPr>
          <p:nvPr>
            <p:ph type="body" sz="quarter" idx="107"/>
          </p:nvPr>
        </p:nvSpPr>
        <p:spPr>
          <a:xfrm>
            <a:off x="7369334" y="5037937"/>
            <a:ext cx="1920394" cy="271568"/>
          </a:xfrm>
        </p:spPr>
        <p:txBody>
          <a:bodyPr>
            <a:normAutofit/>
          </a:bodyPr>
          <a:lstStyle>
            <a:lvl1pPr algn="ctr">
              <a:defRPr sz="882" b="0">
                <a:solidFill>
                  <a:schemeClr val="accent2"/>
                </a:solidFill>
              </a:defRPr>
            </a:lvl1pPr>
            <a:lvl2pPr algn="ctr">
              <a:defRPr sz="927">
                <a:solidFill>
                  <a:schemeClr val="accent2"/>
                </a:solidFill>
              </a:defRPr>
            </a:lvl2pPr>
            <a:lvl3pPr algn="ctr">
              <a:defRPr sz="927">
                <a:solidFill>
                  <a:schemeClr val="accent2"/>
                </a:solidFill>
              </a:defRPr>
            </a:lvl3pPr>
            <a:lvl4pPr algn="ctr">
              <a:defRPr sz="794">
                <a:solidFill>
                  <a:schemeClr val="accent2"/>
                </a:solidFill>
              </a:defRPr>
            </a:lvl4pPr>
            <a:lvl5pPr algn="ctr">
              <a:defRPr sz="618">
                <a:solidFill>
                  <a:schemeClr val="accent2"/>
                </a:solidFill>
              </a:defRPr>
            </a:lvl5pPr>
          </a:lstStyle>
          <a:p>
            <a:pPr lvl="0"/>
            <a:r>
              <a:rPr lang="en-US" dirty="0"/>
              <a:t>Click to edit Master text styles</a:t>
            </a:r>
          </a:p>
        </p:txBody>
      </p:sp>
      <p:sp>
        <p:nvSpPr>
          <p:cNvPr id="66" name="Text Placeholder 5">
            <a:extLst>
              <a:ext uri="{FF2B5EF4-FFF2-40B4-BE49-F238E27FC236}">
                <a16:creationId xmlns:a16="http://schemas.microsoft.com/office/drawing/2014/main" id="{01450BD0-3900-489F-9125-E21131A3ECC8}"/>
              </a:ext>
            </a:extLst>
          </p:cNvPr>
          <p:cNvSpPr>
            <a:spLocks noGrp="1"/>
          </p:cNvSpPr>
          <p:nvPr>
            <p:ph type="body" sz="quarter" idx="108" hasCustomPrompt="1"/>
          </p:nvPr>
        </p:nvSpPr>
        <p:spPr>
          <a:xfrm>
            <a:off x="9606071" y="4750985"/>
            <a:ext cx="1920370" cy="162941"/>
          </a:xfrm>
        </p:spPr>
        <p:txBody>
          <a:bodyPr anchor="ctr" anchorCtr="0">
            <a:normAutofit/>
          </a:bodyPr>
          <a:lstStyle>
            <a:lvl1pPr algn="ctr">
              <a:defRPr sz="1059" cap="all" baseline="0">
                <a:latin typeface="+mj-lt"/>
              </a:defRPr>
            </a:lvl1pPr>
          </a:lstStyle>
          <a:p>
            <a:pPr lvl="0"/>
            <a:r>
              <a:rPr lang="en-US" dirty="0"/>
              <a:t>NAME</a:t>
            </a:r>
          </a:p>
        </p:txBody>
      </p:sp>
      <p:sp>
        <p:nvSpPr>
          <p:cNvPr id="67" name="Text Placeholder 7">
            <a:extLst>
              <a:ext uri="{FF2B5EF4-FFF2-40B4-BE49-F238E27FC236}">
                <a16:creationId xmlns:a16="http://schemas.microsoft.com/office/drawing/2014/main" id="{73A6EDBA-24B6-4584-A144-42CD8444C90E}"/>
              </a:ext>
            </a:extLst>
          </p:cNvPr>
          <p:cNvSpPr>
            <a:spLocks noGrp="1"/>
          </p:cNvSpPr>
          <p:nvPr>
            <p:ph type="body" sz="quarter" idx="109"/>
          </p:nvPr>
        </p:nvSpPr>
        <p:spPr>
          <a:xfrm>
            <a:off x="9606059" y="5037937"/>
            <a:ext cx="1920394" cy="271568"/>
          </a:xfrm>
        </p:spPr>
        <p:txBody>
          <a:bodyPr>
            <a:normAutofit/>
          </a:bodyPr>
          <a:lstStyle>
            <a:lvl1pPr algn="ctr">
              <a:defRPr sz="882" b="0">
                <a:solidFill>
                  <a:schemeClr val="accent2"/>
                </a:solidFill>
              </a:defRPr>
            </a:lvl1pPr>
            <a:lvl2pPr algn="ctr">
              <a:defRPr sz="927">
                <a:solidFill>
                  <a:schemeClr val="accent2"/>
                </a:solidFill>
              </a:defRPr>
            </a:lvl2pPr>
            <a:lvl3pPr algn="ctr">
              <a:defRPr sz="927">
                <a:solidFill>
                  <a:schemeClr val="accent2"/>
                </a:solidFill>
              </a:defRPr>
            </a:lvl3pPr>
            <a:lvl4pPr algn="ctr">
              <a:defRPr sz="794">
                <a:solidFill>
                  <a:schemeClr val="accent2"/>
                </a:solidFill>
              </a:defRPr>
            </a:lvl4pPr>
            <a:lvl5pPr algn="ctr">
              <a:defRPr sz="618">
                <a:solidFill>
                  <a:schemeClr val="accent2"/>
                </a:solidFill>
              </a:defRPr>
            </a:lvl5pPr>
          </a:lstStyle>
          <a:p>
            <a:pPr lvl="0"/>
            <a:r>
              <a:rPr lang="en-US" dirty="0"/>
              <a:t>Click to edit Master text styles</a:t>
            </a:r>
          </a:p>
        </p:txBody>
      </p:sp>
      <p:sp>
        <p:nvSpPr>
          <p:cNvPr id="12" name="Title 11">
            <a:extLst>
              <a:ext uri="{FF2B5EF4-FFF2-40B4-BE49-F238E27FC236}">
                <a16:creationId xmlns:a16="http://schemas.microsoft.com/office/drawing/2014/main" id="{E5E8B2E3-414E-4A73-A4D2-866D16139833}"/>
              </a:ext>
            </a:extLst>
          </p:cNvPr>
          <p:cNvSpPr>
            <a:spLocks noGrp="1"/>
          </p:cNvSpPr>
          <p:nvPr>
            <p:ph type="title"/>
          </p:nvPr>
        </p:nvSpPr>
        <p:spPr>
          <a:xfrm>
            <a:off x="500303" y="357953"/>
            <a:ext cx="11192165" cy="537704"/>
          </a:xfrm>
        </p:spPr>
        <p:txBody>
          <a:bodyPr tIns="137160" bIns="137160">
            <a:normAutofit/>
          </a:bodyPr>
          <a:lstStyle/>
          <a:p>
            <a:r>
              <a:rPr lang="en-US" dirty="0"/>
              <a:t>Click to edit Master title style</a:t>
            </a:r>
          </a:p>
        </p:txBody>
      </p:sp>
      <p:sp>
        <p:nvSpPr>
          <p:cNvPr id="2" name="Footer Placeholder 1">
            <a:extLst>
              <a:ext uri="{FF2B5EF4-FFF2-40B4-BE49-F238E27FC236}">
                <a16:creationId xmlns:a16="http://schemas.microsoft.com/office/drawing/2014/main" id="{84D1FD23-314E-4E60-B004-499C42F591DE}"/>
              </a:ext>
            </a:extLst>
          </p:cNvPr>
          <p:cNvSpPr>
            <a:spLocks noGrp="1"/>
          </p:cNvSpPr>
          <p:nvPr>
            <p:ph type="ftr" sz="quarter" idx="110"/>
          </p:nvPr>
        </p:nvSpPr>
        <p:spPr/>
        <p:txBody>
          <a:bodyPr/>
          <a:lstStyle/>
          <a:p>
            <a:endParaRPr lang="en-US" dirty="0"/>
          </a:p>
        </p:txBody>
      </p:sp>
    </p:spTree>
    <p:extLst>
      <p:ext uri="{BB962C8B-B14F-4D97-AF65-F5344CB8AC3E}">
        <p14:creationId xmlns:p14="http://schemas.microsoft.com/office/powerpoint/2010/main" val="3110599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32" name="Text Placeholder 4">
            <a:extLst>
              <a:ext uri="{FF2B5EF4-FFF2-40B4-BE49-F238E27FC236}">
                <a16:creationId xmlns:a16="http://schemas.microsoft.com/office/drawing/2014/main" id="{A11A017A-6D47-4734-97B9-75F99E63BCFD}"/>
              </a:ext>
            </a:extLst>
          </p:cNvPr>
          <p:cNvSpPr>
            <a:spLocks noGrp="1"/>
          </p:cNvSpPr>
          <p:nvPr>
            <p:ph type="body" sz="quarter" idx="60"/>
          </p:nvPr>
        </p:nvSpPr>
        <p:spPr>
          <a:xfrm>
            <a:off x="499533" y="2710197"/>
            <a:ext cx="2373701" cy="309587"/>
          </a:xfrm>
          <a:noFill/>
          <a:ln>
            <a:noFill/>
          </a:ln>
        </p:spPr>
        <p:txBody>
          <a:bodyPr vert="horz" lIns="0" tIns="82296" rIns="91440" bIns="82296" rtlCol="0" anchor="ctr" anchorCtr="0">
            <a:normAutofit/>
          </a:bodyPr>
          <a:lstStyle>
            <a:lvl1pPr marL="0" marR="0" indent="0" algn="ctr" defTabSz="605115" rtl="0" eaLnBrk="1" fontAlgn="auto" latinLnBrk="0" hangingPunct="1">
              <a:lnSpc>
                <a:spcPct val="100000"/>
              </a:lnSpc>
              <a:spcBef>
                <a:spcPts val="397"/>
              </a:spcBef>
              <a:spcAft>
                <a:spcPts val="0"/>
              </a:spcAft>
              <a:buClrTx/>
              <a:buSzTx/>
              <a:buFont typeface="Arial" panose="020B0604020202020204" pitchFamily="34" charset="0"/>
              <a:buNone/>
              <a:tabLst/>
              <a:defRPr lang="en-US" sz="1059" cap="all" baseline="0" smtClean="0">
                <a:latin typeface="+mj-lt"/>
              </a:defRPr>
            </a:lvl1pPr>
            <a:lvl2pPr>
              <a:defRPr lang="en-US" dirty="0" smtClean="0"/>
            </a:lvl2pPr>
            <a:lvl3pPr>
              <a:defRPr lang="en-US" dirty="0" smtClean="0"/>
            </a:lvl3pPr>
            <a:lvl4pPr>
              <a:defRPr lang="en-US" dirty="0" smtClean="0"/>
            </a:lvl4pPr>
            <a:lvl5pPr>
              <a:defRPr lang="en-US" dirty="0"/>
            </a:lvl5pPr>
          </a:lstStyle>
          <a:p>
            <a:pPr marL="0" marR="0" lvl="0" indent="0" algn="l" defTabSz="60511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33" name="Text Placeholder 4">
            <a:extLst>
              <a:ext uri="{FF2B5EF4-FFF2-40B4-BE49-F238E27FC236}">
                <a16:creationId xmlns:a16="http://schemas.microsoft.com/office/drawing/2014/main" id="{029C110F-ADE4-45ED-9711-1B5BDF2A9275}"/>
              </a:ext>
            </a:extLst>
          </p:cNvPr>
          <p:cNvSpPr>
            <a:spLocks noGrp="1"/>
          </p:cNvSpPr>
          <p:nvPr>
            <p:ph type="body" sz="quarter" idx="61"/>
          </p:nvPr>
        </p:nvSpPr>
        <p:spPr>
          <a:xfrm>
            <a:off x="499533" y="3085179"/>
            <a:ext cx="2373701" cy="122205"/>
          </a:xfrm>
          <a:noFill/>
          <a:ln>
            <a:noFill/>
          </a:ln>
        </p:spPr>
        <p:txBody>
          <a:bodyPr vert="horz" lIns="0" tIns="0" rIns="0" bIns="0" rtlCol="0" anchor="ctr" anchorCtr="0">
            <a:normAutofit/>
          </a:bodyPr>
          <a:lstStyle>
            <a:lvl1pPr marL="0" marR="0" indent="0" algn="ctr" defTabSz="605115" rtl="0" eaLnBrk="1" fontAlgn="auto" latinLnBrk="0" hangingPunct="1">
              <a:lnSpc>
                <a:spcPct val="100000"/>
              </a:lnSpc>
              <a:spcBef>
                <a:spcPts val="397"/>
              </a:spcBef>
              <a:spcAft>
                <a:spcPts val="0"/>
              </a:spcAft>
              <a:buClrTx/>
              <a:buSzTx/>
              <a:buFont typeface="Arial" panose="020B0604020202020204" pitchFamily="34" charset="0"/>
              <a:buNone/>
              <a:tabLst/>
              <a:defRPr lang="en-US" sz="794" smtClean="0">
                <a:solidFill>
                  <a:schemeClr val="tx1">
                    <a:lumMod val="50000"/>
                    <a:lumOff val="50000"/>
                  </a:schemeClr>
                </a:solidFill>
                <a:latin typeface="+mn-lt"/>
              </a:defRPr>
            </a:lvl1pPr>
            <a:lvl2pPr>
              <a:defRPr lang="en-US" dirty="0" smtClean="0"/>
            </a:lvl2pPr>
            <a:lvl3pPr>
              <a:defRPr lang="en-US" dirty="0" smtClean="0"/>
            </a:lvl3pPr>
            <a:lvl4pPr>
              <a:defRPr lang="en-US" dirty="0" smtClean="0"/>
            </a:lvl4pPr>
            <a:lvl5pPr>
              <a:defRPr lang="en-US" dirty="0"/>
            </a:lvl5pPr>
          </a:lstStyle>
          <a:p>
            <a:pPr marL="0" marR="0" lvl="0" indent="0" algn="l" defTabSz="60511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3" name="Picture Placeholder 2">
            <a:extLst>
              <a:ext uri="{FF2B5EF4-FFF2-40B4-BE49-F238E27FC236}">
                <a16:creationId xmlns:a16="http://schemas.microsoft.com/office/drawing/2014/main" id="{8589AF98-3C6B-4A79-A940-BE5870AB7C56}"/>
              </a:ext>
            </a:extLst>
          </p:cNvPr>
          <p:cNvSpPr>
            <a:spLocks noGrp="1"/>
          </p:cNvSpPr>
          <p:nvPr>
            <p:ph type="pic" sz="quarter" idx="74"/>
          </p:nvPr>
        </p:nvSpPr>
        <p:spPr>
          <a:xfrm>
            <a:off x="961743" y="1206297"/>
            <a:ext cx="1449282" cy="1054098"/>
          </a:xfrm>
          <a:ln w="3175">
            <a:solidFill>
              <a:schemeClr val="bg1">
                <a:lumMod val="75000"/>
              </a:schemeClr>
            </a:solidFill>
          </a:ln>
        </p:spPr>
        <p:txBody>
          <a:bodyPr>
            <a:normAutofit/>
          </a:bodyPr>
          <a:lstStyle>
            <a:lvl1pPr algn="ctr">
              <a:defRPr/>
            </a:lvl1pPr>
          </a:lstStyle>
          <a:p>
            <a:endParaRPr lang="en-US" dirty="0"/>
          </a:p>
        </p:txBody>
      </p:sp>
      <p:sp>
        <p:nvSpPr>
          <p:cNvPr id="35" name="Text Placeholder 4">
            <a:extLst>
              <a:ext uri="{FF2B5EF4-FFF2-40B4-BE49-F238E27FC236}">
                <a16:creationId xmlns:a16="http://schemas.microsoft.com/office/drawing/2014/main" id="{B83DDE4A-6AC0-412D-BC56-EF3A1C65B9E9}"/>
              </a:ext>
            </a:extLst>
          </p:cNvPr>
          <p:cNvSpPr>
            <a:spLocks noGrp="1"/>
          </p:cNvSpPr>
          <p:nvPr>
            <p:ph type="body" sz="quarter" idx="76"/>
          </p:nvPr>
        </p:nvSpPr>
        <p:spPr>
          <a:xfrm>
            <a:off x="3439277" y="2710197"/>
            <a:ext cx="2373701" cy="309587"/>
          </a:xfrm>
          <a:noFill/>
          <a:ln>
            <a:noFill/>
          </a:ln>
        </p:spPr>
        <p:txBody>
          <a:bodyPr vert="horz" lIns="0" tIns="82296" rIns="91440" bIns="82296" rtlCol="0" anchor="ctr" anchorCtr="0">
            <a:normAutofit/>
          </a:bodyPr>
          <a:lstStyle>
            <a:lvl1pPr marL="0" marR="0" indent="0" algn="ctr" defTabSz="605115" rtl="0" eaLnBrk="1" fontAlgn="auto" latinLnBrk="0" hangingPunct="1">
              <a:lnSpc>
                <a:spcPct val="100000"/>
              </a:lnSpc>
              <a:spcBef>
                <a:spcPts val="397"/>
              </a:spcBef>
              <a:spcAft>
                <a:spcPts val="0"/>
              </a:spcAft>
              <a:buClrTx/>
              <a:buSzTx/>
              <a:buFont typeface="Arial" panose="020B0604020202020204" pitchFamily="34" charset="0"/>
              <a:buNone/>
              <a:tabLst/>
              <a:defRPr lang="en-US" sz="1059" cap="all" baseline="0" smtClean="0">
                <a:latin typeface="+mj-lt"/>
              </a:defRPr>
            </a:lvl1pPr>
            <a:lvl2pPr>
              <a:defRPr lang="en-US" dirty="0" smtClean="0"/>
            </a:lvl2pPr>
            <a:lvl3pPr>
              <a:defRPr lang="en-US" dirty="0" smtClean="0"/>
            </a:lvl3pPr>
            <a:lvl4pPr>
              <a:defRPr lang="en-US" dirty="0" smtClean="0"/>
            </a:lvl4pPr>
            <a:lvl5pPr>
              <a:defRPr lang="en-US" dirty="0"/>
            </a:lvl5pPr>
          </a:lstStyle>
          <a:p>
            <a:pPr marL="0" marR="0" lvl="0" indent="0" algn="l" defTabSz="60511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36" name="Text Placeholder 4">
            <a:extLst>
              <a:ext uri="{FF2B5EF4-FFF2-40B4-BE49-F238E27FC236}">
                <a16:creationId xmlns:a16="http://schemas.microsoft.com/office/drawing/2014/main" id="{613E90C5-6448-4859-94C3-9111B248C33F}"/>
              </a:ext>
            </a:extLst>
          </p:cNvPr>
          <p:cNvSpPr>
            <a:spLocks noGrp="1"/>
          </p:cNvSpPr>
          <p:nvPr>
            <p:ph type="body" sz="quarter" idx="77"/>
          </p:nvPr>
        </p:nvSpPr>
        <p:spPr>
          <a:xfrm>
            <a:off x="3439277" y="3085179"/>
            <a:ext cx="2373701" cy="122205"/>
          </a:xfrm>
          <a:noFill/>
          <a:ln>
            <a:noFill/>
          </a:ln>
        </p:spPr>
        <p:txBody>
          <a:bodyPr vert="horz" lIns="0" tIns="0" rIns="0" bIns="0" rtlCol="0" anchor="ctr" anchorCtr="0">
            <a:normAutofit/>
          </a:bodyPr>
          <a:lstStyle>
            <a:lvl1pPr marL="0" marR="0" indent="0" algn="ctr" defTabSz="605115" rtl="0" eaLnBrk="1" fontAlgn="auto" latinLnBrk="0" hangingPunct="1">
              <a:lnSpc>
                <a:spcPct val="100000"/>
              </a:lnSpc>
              <a:spcBef>
                <a:spcPts val="397"/>
              </a:spcBef>
              <a:spcAft>
                <a:spcPts val="0"/>
              </a:spcAft>
              <a:buClrTx/>
              <a:buSzTx/>
              <a:buFont typeface="Arial" panose="020B0604020202020204" pitchFamily="34" charset="0"/>
              <a:buNone/>
              <a:tabLst/>
              <a:defRPr lang="en-US" sz="794" smtClean="0">
                <a:solidFill>
                  <a:schemeClr val="tx1">
                    <a:lumMod val="50000"/>
                    <a:lumOff val="50000"/>
                  </a:schemeClr>
                </a:solidFill>
                <a:latin typeface="+mn-lt"/>
              </a:defRPr>
            </a:lvl1pPr>
            <a:lvl2pPr>
              <a:defRPr lang="en-US" dirty="0" smtClean="0"/>
            </a:lvl2pPr>
            <a:lvl3pPr>
              <a:defRPr lang="en-US" dirty="0" smtClean="0"/>
            </a:lvl3pPr>
            <a:lvl4pPr>
              <a:defRPr lang="en-US" dirty="0" smtClean="0"/>
            </a:lvl4pPr>
            <a:lvl5pPr>
              <a:defRPr lang="en-US" dirty="0"/>
            </a:lvl5pPr>
          </a:lstStyle>
          <a:p>
            <a:pPr marL="0" marR="0" lvl="0" indent="0" algn="l" defTabSz="60511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37" name="Picture Placeholder 2">
            <a:extLst>
              <a:ext uri="{FF2B5EF4-FFF2-40B4-BE49-F238E27FC236}">
                <a16:creationId xmlns:a16="http://schemas.microsoft.com/office/drawing/2014/main" id="{AB0E7F22-DA55-4D8E-9A99-79DFCA229BCA}"/>
              </a:ext>
            </a:extLst>
          </p:cNvPr>
          <p:cNvSpPr>
            <a:spLocks noGrp="1"/>
          </p:cNvSpPr>
          <p:nvPr>
            <p:ph type="pic" sz="quarter" idx="78"/>
          </p:nvPr>
        </p:nvSpPr>
        <p:spPr>
          <a:xfrm>
            <a:off x="3901487" y="1206297"/>
            <a:ext cx="1449282" cy="1054098"/>
          </a:xfrm>
          <a:ln w="3175">
            <a:solidFill>
              <a:schemeClr val="bg1">
                <a:lumMod val="75000"/>
              </a:schemeClr>
            </a:solidFill>
          </a:ln>
        </p:spPr>
        <p:txBody>
          <a:bodyPr>
            <a:normAutofit/>
          </a:bodyPr>
          <a:lstStyle>
            <a:lvl1pPr algn="ctr">
              <a:defRPr/>
            </a:lvl1pPr>
          </a:lstStyle>
          <a:p>
            <a:endParaRPr lang="en-US" dirty="0"/>
          </a:p>
        </p:txBody>
      </p:sp>
      <p:sp>
        <p:nvSpPr>
          <p:cNvPr id="39" name="Text Placeholder 4">
            <a:extLst>
              <a:ext uri="{FF2B5EF4-FFF2-40B4-BE49-F238E27FC236}">
                <a16:creationId xmlns:a16="http://schemas.microsoft.com/office/drawing/2014/main" id="{59353CAC-B4C2-438A-9259-21B378BD9437}"/>
              </a:ext>
            </a:extLst>
          </p:cNvPr>
          <p:cNvSpPr>
            <a:spLocks noGrp="1"/>
          </p:cNvSpPr>
          <p:nvPr>
            <p:ph type="body" sz="quarter" idx="80"/>
          </p:nvPr>
        </p:nvSpPr>
        <p:spPr>
          <a:xfrm>
            <a:off x="6379021" y="2710197"/>
            <a:ext cx="2373701" cy="309587"/>
          </a:xfrm>
          <a:noFill/>
          <a:ln>
            <a:noFill/>
          </a:ln>
        </p:spPr>
        <p:txBody>
          <a:bodyPr vert="horz" lIns="0" tIns="82296" rIns="91440" bIns="82296" rtlCol="0" anchor="ctr" anchorCtr="0">
            <a:normAutofit/>
          </a:bodyPr>
          <a:lstStyle>
            <a:lvl1pPr marL="0" marR="0" indent="0" algn="ctr" defTabSz="605115" rtl="0" eaLnBrk="1" fontAlgn="auto" latinLnBrk="0" hangingPunct="1">
              <a:lnSpc>
                <a:spcPct val="100000"/>
              </a:lnSpc>
              <a:spcBef>
                <a:spcPts val="397"/>
              </a:spcBef>
              <a:spcAft>
                <a:spcPts val="0"/>
              </a:spcAft>
              <a:buClrTx/>
              <a:buSzTx/>
              <a:buFont typeface="Arial" panose="020B0604020202020204" pitchFamily="34" charset="0"/>
              <a:buNone/>
              <a:tabLst/>
              <a:defRPr lang="en-US" sz="1059" cap="all" baseline="0" smtClean="0">
                <a:latin typeface="+mj-lt"/>
              </a:defRPr>
            </a:lvl1pPr>
            <a:lvl2pPr>
              <a:defRPr lang="en-US" dirty="0" smtClean="0"/>
            </a:lvl2pPr>
            <a:lvl3pPr>
              <a:defRPr lang="en-US" dirty="0" smtClean="0"/>
            </a:lvl3pPr>
            <a:lvl4pPr>
              <a:defRPr lang="en-US" dirty="0" smtClean="0"/>
            </a:lvl4pPr>
            <a:lvl5pPr>
              <a:defRPr lang="en-US" dirty="0"/>
            </a:lvl5pPr>
          </a:lstStyle>
          <a:p>
            <a:pPr marL="0" marR="0" lvl="0" indent="0" algn="l" defTabSz="60511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0" name="Text Placeholder 4">
            <a:extLst>
              <a:ext uri="{FF2B5EF4-FFF2-40B4-BE49-F238E27FC236}">
                <a16:creationId xmlns:a16="http://schemas.microsoft.com/office/drawing/2014/main" id="{E1D769A2-7447-45E4-99DB-979CE49E22BF}"/>
              </a:ext>
            </a:extLst>
          </p:cNvPr>
          <p:cNvSpPr>
            <a:spLocks noGrp="1"/>
          </p:cNvSpPr>
          <p:nvPr>
            <p:ph type="body" sz="quarter" idx="81"/>
          </p:nvPr>
        </p:nvSpPr>
        <p:spPr>
          <a:xfrm>
            <a:off x="6379021" y="3085179"/>
            <a:ext cx="2373701" cy="122205"/>
          </a:xfrm>
          <a:noFill/>
          <a:ln>
            <a:noFill/>
          </a:ln>
        </p:spPr>
        <p:txBody>
          <a:bodyPr vert="horz" lIns="0" tIns="0" rIns="0" bIns="0" rtlCol="0" anchor="ctr" anchorCtr="0">
            <a:normAutofit/>
          </a:bodyPr>
          <a:lstStyle>
            <a:lvl1pPr marL="0" marR="0" indent="0" algn="ctr" defTabSz="605115" rtl="0" eaLnBrk="1" fontAlgn="auto" latinLnBrk="0" hangingPunct="1">
              <a:lnSpc>
                <a:spcPct val="100000"/>
              </a:lnSpc>
              <a:spcBef>
                <a:spcPts val="397"/>
              </a:spcBef>
              <a:spcAft>
                <a:spcPts val="0"/>
              </a:spcAft>
              <a:buClrTx/>
              <a:buSzTx/>
              <a:buFont typeface="Arial" panose="020B0604020202020204" pitchFamily="34" charset="0"/>
              <a:buNone/>
              <a:tabLst/>
              <a:defRPr lang="en-US" sz="794" smtClean="0">
                <a:solidFill>
                  <a:schemeClr val="tx1">
                    <a:lumMod val="50000"/>
                    <a:lumOff val="50000"/>
                  </a:schemeClr>
                </a:solidFill>
                <a:latin typeface="+mn-lt"/>
              </a:defRPr>
            </a:lvl1pPr>
            <a:lvl2pPr>
              <a:defRPr lang="en-US" dirty="0" smtClean="0"/>
            </a:lvl2pPr>
            <a:lvl3pPr>
              <a:defRPr lang="en-US" dirty="0" smtClean="0"/>
            </a:lvl3pPr>
            <a:lvl4pPr>
              <a:defRPr lang="en-US" dirty="0" smtClean="0"/>
            </a:lvl4pPr>
            <a:lvl5pPr>
              <a:defRPr lang="en-US" dirty="0"/>
            </a:lvl5pPr>
          </a:lstStyle>
          <a:p>
            <a:pPr marL="0" marR="0" lvl="0" indent="0" algn="l" defTabSz="60511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1" name="Picture Placeholder 2">
            <a:extLst>
              <a:ext uri="{FF2B5EF4-FFF2-40B4-BE49-F238E27FC236}">
                <a16:creationId xmlns:a16="http://schemas.microsoft.com/office/drawing/2014/main" id="{798E8200-09D2-4FEA-A52C-3DC51213A0CD}"/>
              </a:ext>
            </a:extLst>
          </p:cNvPr>
          <p:cNvSpPr>
            <a:spLocks noGrp="1"/>
          </p:cNvSpPr>
          <p:nvPr>
            <p:ph type="pic" sz="quarter" idx="82"/>
          </p:nvPr>
        </p:nvSpPr>
        <p:spPr>
          <a:xfrm>
            <a:off x="6841232" y="1206297"/>
            <a:ext cx="1449282" cy="1054098"/>
          </a:xfrm>
          <a:ln w="3175">
            <a:solidFill>
              <a:schemeClr val="bg1">
                <a:lumMod val="75000"/>
              </a:schemeClr>
            </a:solidFill>
          </a:ln>
        </p:spPr>
        <p:txBody>
          <a:bodyPr>
            <a:normAutofit/>
          </a:bodyPr>
          <a:lstStyle>
            <a:lvl1pPr algn="ctr">
              <a:defRPr/>
            </a:lvl1pPr>
          </a:lstStyle>
          <a:p>
            <a:endParaRPr lang="en-US" dirty="0"/>
          </a:p>
        </p:txBody>
      </p:sp>
      <p:sp>
        <p:nvSpPr>
          <p:cNvPr id="43" name="Text Placeholder 4">
            <a:extLst>
              <a:ext uri="{FF2B5EF4-FFF2-40B4-BE49-F238E27FC236}">
                <a16:creationId xmlns:a16="http://schemas.microsoft.com/office/drawing/2014/main" id="{3968F9FA-BBE4-47E7-A817-78D6B85D3F8A}"/>
              </a:ext>
            </a:extLst>
          </p:cNvPr>
          <p:cNvSpPr>
            <a:spLocks noGrp="1"/>
          </p:cNvSpPr>
          <p:nvPr>
            <p:ph type="body" sz="quarter" idx="84"/>
          </p:nvPr>
        </p:nvSpPr>
        <p:spPr>
          <a:xfrm>
            <a:off x="9318764" y="2710197"/>
            <a:ext cx="2373701" cy="309587"/>
          </a:xfrm>
          <a:noFill/>
          <a:ln>
            <a:noFill/>
          </a:ln>
        </p:spPr>
        <p:txBody>
          <a:bodyPr vert="horz" lIns="0" tIns="82296" rIns="91440" bIns="82296" rtlCol="0" anchor="ctr" anchorCtr="0">
            <a:normAutofit/>
          </a:bodyPr>
          <a:lstStyle>
            <a:lvl1pPr marL="0" marR="0" indent="0" algn="ctr" defTabSz="605115" rtl="0" eaLnBrk="1" fontAlgn="auto" latinLnBrk="0" hangingPunct="1">
              <a:lnSpc>
                <a:spcPct val="100000"/>
              </a:lnSpc>
              <a:spcBef>
                <a:spcPts val="397"/>
              </a:spcBef>
              <a:spcAft>
                <a:spcPts val="0"/>
              </a:spcAft>
              <a:buClrTx/>
              <a:buSzTx/>
              <a:buFont typeface="Arial" panose="020B0604020202020204" pitchFamily="34" charset="0"/>
              <a:buNone/>
              <a:tabLst/>
              <a:defRPr lang="en-US" sz="1059" cap="all" baseline="0" smtClean="0">
                <a:latin typeface="+mj-lt"/>
              </a:defRPr>
            </a:lvl1pPr>
            <a:lvl2pPr>
              <a:defRPr lang="en-US" dirty="0" smtClean="0"/>
            </a:lvl2pPr>
            <a:lvl3pPr>
              <a:defRPr lang="en-US" dirty="0" smtClean="0"/>
            </a:lvl3pPr>
            <a:lvl4pPr>
              <a:defRPr lang="en-US" dirty="0" smtClean="0"/>
            </a:lvl4pPr>
            <a:lvl5pPr>
              <a:defRPr lang="en-US" dirty="0"/>
            </a:lvl5pPr>
          </a:lstStyle>
          <a:p>
            <a:pPr marL="0" marR="0" lvl="0" indent="0" algn="l" defTabSz="60511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4" name="Text Placeholder 4">
            <a:extLst>
              <a:ext uri="{FF2B5EF4-FFF2-40B4-BE49-F238E27FC236}">
                <a16:creationId xmlns:a16="http://schemas.microsoft.com/office/drawing/2014/main" id="{A3071FBA-0C23-4AEF-8AB4-EBA9A54BF7FA}"/>
              </a:ext>
            </a:extLst>
          </p:cNvPr>
          <p:cNvSpPr>
            <a:spLocks noGrp="1"/>
          </p:cNvSpPr>
          <p:nvPr>
            <p:ph type="body" sz="quarter" idx="85"/>
          </p:nvPr>
        </p:nvSpPr>
        <p:spPr>
          <a:xfrm>
            <a:off x="9318764" y="3085179"/>
            <a:ext cx="2373701" cy="122205"/>
          </a:xfrm>
          <a:noFill/>
          <a:ln>
            <a:noFill/>
          </a:ln>
        </p:spPr>
        <p:txBody>
          <a:bodyPr vert="horz" lIns="0" tIns="0" rIns="0" bIns="0" rtlCol="0" anchor="ctr" anchorCtr="0">
            <a:normAutofit/>
          </a:bodyPr>
          <a:lstStyle>
            <a:lvl1pPr marL="0" marR="0" indent="0" algn="ctr" defTabSz="605115" rtl="0" eaLnBrk="1" fontAlgn="auto" latinLnBrk="0" hangingPunct="1">
              <a:lnSpc>
                <a:spcPct val="100000"/>
              </a:lnSpc>
              <a:spcBef>
                <a:spcPts val="397"/>
              </a:spcBef>
              <a:spcAft>
                <a:spcPts val="0"/>
              </a:spcAft>
              <a:buClrTx/>
              <a:buSzTx/>
              <a:buFont typeface="Arial" panose="020B0604020202020204" pitchFamily="34" charset="0"/>
              <a:buNone/>
              <a:tabLst/>
              <a:defRPr lang="en-US" sz="794" smtClean="0">
                <a:solidFill>
                  <a:schemeClr val="tx1">
                    <a:lumMod val="50000"/>
                    <a:lumOff val="50000"/>
                  </a:schemeClr>
                </a:solidFill>
                <a:latin typeface="+mn-lt"/>
              </a:defRPr>
            </a:lvl1pPr>
            <a:lvl2pPr>
              <a:defRPr lang="en-US" dirty="0" smtClean="0"/>
            </a:lvl2pPr>
            <a:lvl3pPr>
              <a:defRPr lang="en-US" dirty="0" smtClean="0"/>
            </a:lvl3pPr>
            <a:lvl4pPr>
              <a:defRPr lang="en-US" dirty="0" smtClean="0"/>
            </a:lvl4pPr>
            <a:lvl5pPr>
              <a:defRPr lang="en-US" dirty="0"/>
            </a:lvl5pPr>
          </a:lstStyle>
          <a:p>
            <a:pPr marL="0" marR="0" lvl="0" indent="0" algn="l" defTabSz="60511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5" name="Picture Placeholder 2">
            <a:extLst>
              <a:ext uri="{FF2B5EF4-FFF2-40B4-BE49-F238E27FC236}">
                <a16:creationId xmlns:a16="http://schemas.microsoft.com/office/drawing/2014/main" id="{6468A3CE-C8A5-48D0-BA19-D0805FDAB134}"/>
              </a:ext>
            </a:extLst>
          </p:cNvPr>
          <p:cNvSpPr>
            <a:spLocks noGrp="1"/>
          </p:cNvSpPr>
          <p:nvPr>
            <p:ph type="pic" sz="quarter" idx="86"/>
          </p:nvPr>
        </p:nvSpPr>
        <p:spPr>
          <a:xfrm>
            <a:off x="9780975" y="1206297"/>
            <a:ext cx="1449282" cy="1054098"/>
          </a:xfrm>
          <a:ln w="3175">
            <a:solidFill>
              <a:schemeClr val="bg1">
                <a:lumMod val="75000"/>
              </a:schemeClr>
            </a:solidFill>
          </a:ln>
        </p:spPr>
        <p:txBody>
          <a:bodyPr>
            <a:normAutofit/>
          </a:bodyPr>
          <a:lstStyle>
            <a:lvl1pPr algn="ctr">
              <a:defRPr/>
            </a:lvl1pPr>
          </a:lstStyle>
          <a:p>
            <a:endParaRPr lang="en-US" dirty="0"/>
          </a:p>
        </p:txBody>
      </p:sp>
      <p:sp>
        <p:nvSpPr>
          <p:cNvPr id="30" name="Text Placeholder 4">
            <a:extLst>
              <a:ext uri="{FF2B5EF4-FFF2-40B4-BE49-F238E27FC236}">
                <a16:creationId xmlns:a16="http://schemas.microsoft.com/office/drawing/2014/main" id="{6B762581-F17E-4370-8A49-3A9668128090}"/>
              </a:ext>
            </a:extLst>
          </p:cNvPr>
          <p:cNvSpPr>
            <a:spLocks noGrp="1"/>
          </p:cNvSpPr>
          <p:nvPr>
            <p:ph type="body" sz="quarter" idx="58"/>
          </p:nvPr>
        </p:nvSpPr>
        <p:spPr>
          <a:xfrm>
            <a:off x="499534" y="2363576"/>
            <a:ext cx="2373715" cy="301440"/>
          </a:xfrm>
          <a:solidFill>
            <a:schemeClr val="accent1"/>
          </a:solidFill>
          <a:ln w="3175">
            <a:solidFill>
              <a:schemeClr val="accent1"/>
            </a:solidFill>
          </a:ln>
        </p:spPr>
        <p:txBody>
          <a:bodyPr vert="horz" lIns="0" tIns="100584" rIns="0" bIns="100584" rtlCol="0" anchor="ctr" anchorCtr="0">
            <a:normAutofit/>
          </a:bodyPr>
          <a:lstStyle>
            <a:lvl1pPr algn="ctr">
              <a:spcBef>
                <a:spcPts val="397"/>
              </a:spcBef>
              <a:defRPr lang="en-US" sz="794" b="1" cap="all" baseline="0" dirty="0" smtClean="0">
                <a:solidFill>
                  <a:schemeClr val="bg1"/>
                </a:solidFill>
                <a:latin typeface="+mj-lt"/>
              </a:defRPr>
            </a:lvl1pPr>
            <a:lvl2pPr>
              <a:defRPr lang="en-US" dirty="0" smtClean="0"/>
            </a:lvl2pPr>
            <a:lvl3pPr>
              <a:defRPr lang="en-US" dirty="0" smtClean="0"/>
            </a:lvl3pPr>
            <a:lvl4pPr>
              <a:defRPr lang="en-US" dirty="0" smtClean="0"/>
            </a:lvl4pPr>
            <a:lvl5pPr>
              <a:defRPr lang="en-US" dirty="0"/>
            </a:lvl5pPr>
          </a:lstStyle>
          <a:p>
            <a:pPr lvl="0"/>
            <a:endParaRPr lang="en-US" dirty="0"/>
          </a:p>
        </p:txBody>
      </p:sp>
      <p:sp>
        <p:nvSpPr>
          <p:cNvPr id="28" name="Text Placeholder 4">
            <a:extLst>
              <a:ext uri="{FF2B5EF4-FFF2-40B4-BE49-F238E27FC236}">
                <a16:creationId xmlns:a16="http://schemas.microsoft.com/office/drawing/2014/main" id="{B041B693-66B7-41D0-A98E-6406F721DA65}"/>
              </a:ext>
            </a:extLst>
          </p:cNvPr>
          <p:cNvSpPr>
            <a:spLocks noGrp="1"/>
          </p:cNvSpPr>
          <p:nvPr>
            <p:ph type="body" sz="quarter" idx="75"/>
          </p:nvPr>
        </p:nvSpPr>
        <p:spPr>
          <a:xfrm>
            <a:off x="3439278" y="2363576"/>
            <a:ext cx="2373715" cy="301440"/>
          </a:xfrm>
          <a:solidFill>
            <a:schemeClr val="accent1"/>
          </a:solidFill>
          <a:ln w="3175">
            <a:solidFill>
              <a:schemeClr val="accent1"/>
            </a:solidFill>
          </a:ln>
        </p:spPr>
        <p:txBody>
          <a:bodyPr vert="horz" lIns="0" tIns="100584" rIns="0" bIns="100584" rtlCol="0" anchor="ctr" anchorCtr="0">
            <a:normAutofit/>
          </a:bodyPr>
          <a:lstStyle>
            <a:lvl1pPr algn="ctr">
              <a:spcBef>
                <a:spcPts val="397"/>
              </a:spcBef>
              <a:defRPr lang="en-US" sz="794" b="1" cap="all" baseline="0" dirty="0" smtClean="0">
                <a:solidFill>
                  <a:schemeClr val="bg1"/>
                </a:solidFill>
                <a:latin typeface="+mj-lt"/>
              </a:defRPr>
            </a:lvl1pPr>
            <a:lvl2pPr>
              <a:defRPr lang="en-US" dirty="0" smtClean="0"/>
            </a:lvl2pPr>
            <a:lvl3pPr>
              <a:defRPr lang="en-US" dirty="0" smtClean="0"/>
            </a:lvl3pPr>
            <a:lvl4pPr>
              <a:defRPr lang="en-US" dirty="0" smtClean="0"/>
            </a:lvl4pPr>
            <a:lvl5pPr>
              <a:defRPr lang="en-US" dirty="0"/>
            </a:lvl5pPr>
          </a:lstStyle>
          <a:p>
            <a:pPr lvl="0"/>
            <a:endParaRPr lang="en-US" dirty="0"/>
          </a:p>
        </p:txBody>
      </p:sp>
      <p:sp>
        <p:nvSpPr>
          <p:cNvPr id="38" name="Text Placeholder 4">
            <a:extLst>
              <a:ext uri="{FF2B5EF4-FFF2-40B4-BE49-F238E27FC236}">
                <a16:creationId xmlns:a16="http://schemas.microsoft.com/office/drawing/2014/main" id="{07F3FE4A-28B8-4997-B9F3-61789AA37BCE}"/>
              </a:ext>
            </a:extLst>
          </p:cNvPr>
          <p:cNvSpPr>
            <a:spLocks noGrp="1"/>
          </p:cNvSpPr>
          <p:nvPr>
            <p:ph type="body" sz="quarter" idx="79"/>
          </p:nvPr>
        </p:nvSpPr>
        <p:spPr>
          <a:xfrm>
            <a:off x="6379023" y="2363576"/>
            <a:ext cx="2373715" cy="301440"/>
          </a:xfrm>
          <a:solidFill>
            <a:schemeClr val="accent1"/>
          </a:solidFill>
          <a:ln w="3175">
            <a:solidFill>
              <a:schemeClr val="accent1"/>
            </a:solidFill>
          </a:ln>
        </p:spPr>
        <p:txBody>
          <a:bodyPr vert="horz" lIns="0" tIns="100584" rIns="0" bIns="100584" rtlCol="0" anchor="ctr" anchorCtr="0">
            <a:normAutofit/>
          </a:bodyPr>
          <a:lstStyle>
            <a:lvl1pPr algn="ctr">
              <a:spcBef>
                <a:spcPts val="397"/>
              </a:spcBef>
              <a:defRPr lang="en-US" sz="794" b="1" cap="all" baseline="0" dirty="0" smtClean="0">
                <a:solidFill>
                  <a:schemeClr val="bg1"/>
                </a:solidFill>
                <a:latin typeface="+mj-lt"/>
              </a:defRPr>
            </a:lvl1pPr>
            <a:lvl2pPr>
              <a:defRPr lang="en-US" dirty="0" smtClean="0"/>
            </a:lvl2pPr>
            <a:lvl3pPr>
              <a:defRPr lang="en-US" dirty="0" smtClean="0"/>
            </a:lvl3pPr>
            <a:lvl4pPr>
              <a:defRPr lang="en-US" dirty="0" smtClean="0"/>
            </a:lvl4pPr>
            <a:lvl5pPr>
              <a:defRPr lang="en-US" dirty="0"/>
            </a:lvl5pPr>
          </a:lstStyle>
          <a:p>
            <a:pPr lvl="0"/>
            <a:endParaRPr lang="en-US" dirty="0"/>
          </a:p>
        </p:txBody>
      </p:sp>
      <p:sp>
        <p:nvSpPr>
          <p:cNvPr id="42" name="Text Placeholder 4">
            <a:extLst>
              <a:ext uri="{FF2B5EF4-FFF2-40B4-BE49-F238E27FC236}">
                <a16:creationId xmlns:a16="http://schemas.microsoft.com/office/drawing/2014/main" id="{9DE81E37-973F-40AC-A574-8D47F7C94E9F}"/>
              </a:ext>
            </a:extLst>
          </p:cNvPr>
          <p:cNvSpPr>
            <a:spLocks noGrp="1"/>
          </p:cNvSpPr>
          <p:nvPr>
            <p:ph type="body" sz="quarter" idx="83"/>
          </p:nvPr>
        </p:nvSpPr>
        <p:spPr>
          <a:xfrm>
            <a:off x="9318766" y="2363576"/>
            <a:ext cx="2373715" cy="301440"/>
          </a:xfrm>
          <a:solidFill>
            <a:schemeClr val="accent1"/>
          </a:solidFill>
          <a:ln w="3175">
            <a:solidFill>
              <a:schemeClr val="accent1"/>
            </a:solidFill>
          </a:ln>
        </p:spPr>
        <p:txBody>
          <a:bodyPr vert="horz" lIns="0" tIns="100584" rIns="0" bIns="100584" rtlCol="0" anchor="ctr" anchorCtr="0">
            <a:normAutofit/>
          </a:bodyPr>
          <a:lstStyle>
            <a:lvl1pPr algn="ctr">
              <a:spcBef>
                <a:spcPts val="397"/>
              </a:spcBef>
              <a:defRPr lang="en-US" sz="794" b="1" cap="all" baseline="0" dirty="0" smtClean="0">
                <a:solidFill>
                  <a:schemeClr val="bg1"/>
                </a:solidFill>
                <a:latin typeface="+mj-lt"/>
              </a:defRPr>
            </a:lvl1pPr>
            <a:lvl2pPr>
              <a:defRPr lang="en-US" dirty="0" smtClean="0"/>
            </a:lvl2pPr>
            <a:lvl3pPr>
              <a:defRPr lang="en-US" dirty="0" smtClean="0"/>
            </a:lvl3pPr>
            <a:lvl4pPr>
              <a:defRPr lang="en-US" dirty="0" smtClean="0"/>
            </a:lvl4pPr>
            <a:lvl5pPr>
              <a:defRPr lang="en-US" dirty="0"/>
            </a:lvl5pPr>
          </a:lstStyle>
          <a:p>
            <a:pPr lvl="0"/>
            <a:endParaRPr lang="en-US" dirty="0"/>
          </a:p>
        </p:txBody>
      </p:sp>
      <p:sp>
        <p:nvSpPr>
          <p:cNvPr id="66" name="Text Placeholder 4">
            <a:extLst>
              <a:ext uri="{FF2B5EF4-FFF2-40B4-BE49-F238E27FC236}">
                <a16:creationId xmlns:a16="http://schemas.microsoft.com/office/drawing/2014/main" id="{8121EFA0-190D-4919-81CD-0BB8A28139D6}"/>
              </a:ext>
            </a:extLst>
          </p:cNvPr>
          <p:cNvSpPr>
            <a:spLocks noGrp="1"/>
          </p:cNvSpPr>
          <p:nvPr>
            <p:ph type="body" sz="quarter" idx="87"/>
          </p:nvPr>
        </p:nvSpPr>
        <p:spPr>
          <a:xfrm>
            <a:off x="499533" y="4985493"/>
            <a:ext cx="2373701" cy="309587"/>
          </a:xfrm>
          <a:noFill/>
          <a:ln>
            <a:noFill/>
          </a:ln>
        </p:spPr>
        <p:txBody>
          <a:bodyPr vert="horz" lIns="0" tIns="82296" rIns="91440" bIns="82296" rtlCol="0" anchor="ctr" anchorCtr="0">
            <a:normAutofit/>
          </a:bodyPr>
          <a:lstStyle>
            <a:lvl1pPr marL="0" marR="0" indent="0" algn="ctr" defTabSz="605115" rtl="0" eaLnBrk="1" fontAlgn="auto" latinLnBrk="0" hangingPunct="1">
              <a:lnSpc>
                <a:spcPct val="100000"/>
              </a:lnSpc>
              <a:spcBef>
                <a:spcPts val="397"/>
              </a:spcBef>
              <a:spcAft>
                <a:spcPts val="0"/>
              </a:spcAft>
              <a:buClrTx/>
              <a:buSzTx/>
              <a:buFont typeface="Arial" panose="020B0604020202020204" pitchFamily="34" charset="0"/>
              <a:buNone/>
              <a:tabLst/>
              <a:defRPr lang="en-US" sz="1059" cap="all" baseline="0" smtClean="0">
                <a:latin typeface="+mj-lt"/>
              </a:defRPr>
            </a:lvl1pPr>
            <a:lvl2pPr>
              <a:defRPr lang="en-US" dirty="0" smtClean="0"/>
            </a:lvl2pPr>
            <a:lvl3pPr>
              <a:defRPr lang="en-US" dirty="0" smtClean="0"/>
            </a:lvl3pPr>
            <a:lvl4pPr>
              <a:defRPr lang="en-US" dirty="0" smtClean="0"/>
            </a:lvl4pPr>
            <a:lvl5pPr>
              <a:defRPr lang="en-US" dirty="0"/>
            </a:lvl5pPr>
          </a:lstStyle>
          <a:p>
            <a:pPr marL="0" marR="0" lvl="0" indent="0" algn="l" defTabSz="60511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67" name="Text Placeholder 4">
            <a:extLst>
              <a:ext uri="{FF2B5EF4-FFF2-40B4-BE49-F238E27FC236}">
                <a16:creationId xmlns:a16="http://schemas.microsoft.com/office/drawing/2014/main" id="{B3F7EF19-883C-49DC-B873-0BAE99F6B38E}"/>
              </a:ext>
            </a:extLst>
          </p:cNvPr>
          <p:cNvSpPr>
            <a:spLocks noGrp="1"/>
          </p:cNvSpPr>
          <p:nvPr>
            <p:ph type="body" sz="quarter" idx="88"/>
          </p:nvPr>
        </p:nvSpPr>
        <p:spPr>
          <a:xfrm>
            <a:off x="499533" y="5360475"/>
            <a:ext cx="2373701" cy="122205"/>
          </a:xfrm>
          <a:noFill/>
          <a:ln>
            <a:noFill/>
          </a:ln>
        </p:spPr>
        <p:txBody>
          <a:bodyPr vert="horz" lIns="0" tIns="0" rIns="0" bIns="0" rtlCol="0" anchor="ctr" anchorCtr="0">
            <a:normAutofit/>
          </a:bodyPr>
          <a:lstStyle>
            <a:lvl1pPr marL="0" marR="0" indent="0" algn="ctr" defTabSz="605115" rtl="0" eaLnBrk="1" fontAlgn="auto" latinLnBrk="0" hangingPunct="1">
              <a:lnSpc>
                <a:spcPct val="100000"/>
              </a:lnSpc>
              <a:spcBef>
                <a:spcPts val="397"/>
              </a:spcBef>
              <a:spcAft>
                <a:spcPts val="0"/>
              </a:spcAft>
              <a:buClrTx/>
              <a:buSzTx/>
              <a:buFont typeface="Arial" panose="020B0604020202020204" pitchFamily="34" charset="0"/>
              <a:buNone/>
              <a:tabLst/>
              <a:defRPr lang="en-US" sz="794" smtClean="0">
                <a:solidFill>
                  <a:schemeClr val="tx1">
                    <a:lumMod val="50000"/>
                    <a:lumOff val="50000"/>
                  </a:schemeClr>
                </a:solidFill>
                <a:latin typeface="+mn-lt"/>
              </a:defRPr>
            </a:lvl1pPr>
            <a:lvl2pPr>
              <a:defRPr lang="en-US" dirty="0" smtClean="0"/>
            </a:lvl2pPr>
            <a:lvl3pPr>
              <a:defRPr lang="en-US" dirty="0" smtClean="0"/>
            </a:lvl3pPr>
            <a:lvl4pPr>
              <a:defRPr lang="en-US" dirty="0" smtClean="0"/>
            </a:lvl4pPr>
            <a:lvl5pPr>
              <a:defRPr lang="en-US" dirty="0"/>
            </a:lvl5pPr>
          </a:lstStyle>
          <a:p>
            <a:pPr marL="0" marR="0" lvl="0" indent="0" algn="l" defTabSz="60511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68" name="Picture Placeholder 2">
            <a:extLst>
              <a:ext uri="{FF2B5EF4-FFF2-40B4-BE49-F238E27FC236}">
                <a16:creationId xmlns:a16="http://schemas.microsoft.com/office/drawing/2014/main" id="{BB485DC4-1359-4087-8A28-F79605BF23BE}"/>
              </a:ext>
            </a:extLst>
          </p:cNvPr>
          <p:cNvSpPr>
            <a:spLocks noGrp="1"/>
          </p:cNvSpPr>
          <p:nvPr>
            <p:ph type="pic" sz="quarter" idx="89"/>
          </p:nvPr>
        </p:nvSpPr>
        <p:spPr>
          <a:xfrm>
            <a:off x="961743" y="3481593"/>
            <a:ext cx="1449282" cy="1054098"/>
          </a:xfrm>
          <a:ln w="3175">
            <a:solidFill>
              <a:schemeClr val="bg1">
                <a:lumMod val="75000"/>
              </a:schemeClr>
            </a:solidFill>
          </a:ln>
        </p:spPr>
        <p:txBody>
          <a:bodyPr>
            <a:normAutofit/>
          </a:bodyPr>
          <a:lstStyle>
            <a:lvl1pPr algn="ctr">
              <a:defRPr/>
            </a:lvl1pPr>
          </a:lstStyle>
          <a:p>
            <a:endParaRPr lang="en-US" dirty="0"/>
          </a:p>
        </p:txBody>
      </p:sp>
      <p:sp>
        <p:nvSpPr>
          <p:cNvPr id="69" name="Text Placeholder 4">
            <a:extLst>
              <a:ext uri="{FF2B5EF4-FFF2-40B4-BE49-F238E27FC236}">
                <a16:creationId xmlns:a16="http://schemas.microsoft.com/office/drawing/2014/main" id="{0152B7B8-48C6-4F4A-B440-4A84933582BA}"/>
              </a:ext>
            </a:extLst>
          </p:cNvPr>
          <p:cNvSpPr>
            <a:spLocks noGrp="1"/>
          </p:cNvSpPr>
          <p:nvPr>
            <p:ph type="body" sz="quarter" idx="90"/>
          </p:nvPr>
        </p:nvSpPr>
        <p:spPr>
          <a:xfrm>
            <a:off x="3439277" y="4985493"/>
            <a:ext cx="2373701" cy="309587"/>
          </a:xfrm>
          <a:noFill/>
          <a:ln>
            <a:noFill/>
          </a:ln>
        </p:spPr>
        <p:txBody>
          <a:bodyPr vert="horz" lIns="0" tIns="82296" rIns="91440" bIns="82296" rtlCol="0" anchor="ctr" anchorCtr="0">
            <a:normAutofit/>
          </a:bodyPr>
          <a:lstStyle>
            <a:lvl1pPr marL="0" marR="0" indent="0" algn="ctr" defTabSz="605115" rtl="0" eaLnBrk="1" fontAlgn="auto" latinLnBrk="0" hangingPunct="1">
              <a:lnSpc>
                <a:spcPct val="100000"/>
              </a:lnSpc>
              <a:spcBef>
                <a:spcPts val="397"/>
              </a:spcBef>
              <a:spcAft>
                <a:spcPts val="0"/>
              </a:spcAft>
              <a:buClrTx/>
              <a:buSzTx/>
              <a:buFont typeface="Arial" panose="020B0604020202020204" pitchFamily="34" charset="0"/>
              <a:buNone/>
              <a:tabLst/>
              <a:defRPr lang="en-US" sz="1059" cap="all" baseline="0" smtClean="0">
                <a:latin typeface="+mj-lt"/>
              </a:defRPr>
            </a:lvl1pPr>
            <a:lvl2pPr>
              <a:defRPr lang="en-US" dirty="0" smtClean="0"/>
            </a:lvl2pPr>
            <a:lvl3pPr>
              <a:defRPr lang="en-US" dirty="0" smtClean="0"/>
            </a:lvl3pPr>
            <a:lvl4pPr>
              <a:defRPr lang="en-US" dirty="0" smtClean="0"/>
            </a:lvl4pPr>
            <a:lvl5pPr>
              <a:defRPr lang="en-US" dirty="0"/>
            </a:lvl5pPr>
          </a:lstStyle>
          <a:p>
            <a:pPr marL="0" marR="0" lvl="0" indent="0" algn="l" defTabSz="60511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70" name="Text Placeholder 4">
            <a:extLst>
              <a:ext uri="{FF2B5EF4-FFF2-40B4-BE49-F238E27FC236}">
                <a16:creationId xmlns:a16="http://schemas.microsoft.com/office/drawing/2014/main" id="{D7296162-BD3F-4014-98CF-96763ADE1D95}"/>
              </a:ext>
            </a:extLst>
          </p:cNvPr>
          <p:cNvSpPr>
            <a:spLocks noGrp="1"/>
          </p:cNvSpPr>
          <p:nvPr>
            <p:ph type="body" sz="quarter" idx="91"/>
          </p:nvPr>
        </p:nvSpPr>
        <p:spPr>
          <a:xfrm>
            <a:off x="3439277" y="5360475"/>
            <a:ext cx="2373701" cy="122205"/>
          </a:xfrm>
          <a:noFill/>
          <a:ln>
            <a:noFill/>
          </a:ln>
        </p:spPr>
        <p:txBody>
          <a:bodyPr vert="horz" lIns="0" tIns="0" rIns="0" bIns="0" rtlCol="0" anchor="ctr" anchorCtr="0">
            <a:normAutofit/>
          </a:bodyPr>
          <a:lstStyle>
            <a:lvl1pPr marL="0" marR="0" indent="0" algn="ctr" defTabSz="605115" rtl="0" eaLnBrk="1" fontAlgn="auto" latinLnBrk="0" hangingPunct="1">
              <a:lnSpc>
                <a:spcPct val="100000"/>
              </a:lnSpc>
              <a:spcBef>
                <a:spcPts val="397"/>
              </a:spcBef>
              <a:spcAft>
                <a:spcPts val="0"/>
              </a:spcAft>
              <a:buClrTx/>
              <a:buSzTx/>
              <a:buFont typeface="Arial" panose="020B0604020202020204" pitchFamily="34" charset="0"/>
              <a:buNone/>
              <a:tabLst/>
              <a:defRPr lang="en-US" sz="794" smtClean="0">
                <a:solidFill>
                  <a:schemeClr val="tx1">
                    <a:lumMod val="50000"/>
                    <a:lumOff val="50000"/>
                  </a:schemeClr>
                </a:solidFill>
                <a:latin typeface="+mn-lt"/>
              </a:defRPr>
            </a:lvl1pPr>
            <a:lvl2pPr>
              <a:defRPr lang="en-US" dirty="0" smtClean="0"/>
            </a:lvl2pPr>
            <a:lvl3pPr>
              <a:defRPr lang="en-US" dirty="0" smtClean="0"/>
            </a:lvl3pPr>
            <a:lvl4pPr>
              <a:defRPr lang="en-US" dirty="0" smtClean="0"/>
            </a:lvl4pPr>
            <a:lvl5pPr>
              <a:defRPr lang="en-US" dirty="0"/>
            </a:lvl5pPr>
          </a:lstStyle>
          <a:p>
            <a:pPr marL="0" marR="0" lvl="0" indent="0" algn="l" defTabSz="60511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71" name="Picture Placeholder 2">
            <a:extLst>
              <a:ext uri="{FF2B5EF4-FFF2-40B4-BE49-F238E27FC236}">
                <a16:creationId xmlns:a16="http://schemas.microsoft.com/office/drawing/2014/main" id="{8141D0C3-835E-4C03-A2FA-C55D5C19E26B}"/>
              </a:ext>
            </a:extLst>
          </p:cNvPr>
          <p:cNvSpPr>
            <a:spLocks noGrp="1"/>
          </p:cNvSpPr>
          <p:nvPr>
            <p:ph type="pic" sz="quarter" idx="92"/>
          </p:nvPr>
        </p:nvSpPr>
        <p:spPr>
          <a:xfrm>
            <a:off x="3901487" y="3481593"/>
            <a:ext cx="1449282" cy="1054098"/>
          </a:xfrm>
          <a:ln w="3175">
            <a:solidFill>
              <a:schemeClr val="bg1">
                <a:lumMod val="75000"/>
              </a:schemeClr>
            </a:solidFill>
          </a:ln>
        </p:spPr>
        <p:txBody>
          <a:bodyPr>
            <a:normAutofit/>
          </a:bodyPr>
          <a:lstStyle>
            <a:lvl1pPr algn="ctr">
              <a:defRPr/>
            </a:lvl1pPr>
          </a:lstStyle>
          <a:p>
            <a:endParaRPr lang="en-US" dirty="0"/>
          </a:p>
        </p:txBody>
      </p:sp>
      <p:sp>
        <p:nvSpPr>
          <p:cNvPr id="72" name="Text Placeholder 4">
            <a:extLst>
              <a:ext uri="{FF2B5EF4-FFF2-40B4-BE49-F238E27FC236}">
                <a16:creationId xmlns:a16="http://schemas.microsoft.com/office/drawing/2014/main" id="{8BC89743-7CBA-43A7-9871-CF86C16121F3}"/>
              </a:ext>
            </a:extLst>
          </p:cNvPr>
          <p:cNvSpPr>
            <a:spLocks noGrp="1"/>
          </p:cNvSpPr>
          <p:nvPr>
            <p:ph type="body" sz="quarter" idx="93"/>
          </p:nvPr>
        </p:nvSpPr>
        <p:spPr>
          <a:xfrm>
            <a:off x="6379021" y="4985493"/>
            <a:ext cx="2373701" cy="309587"/>
          </a:xfrm>
          <a:noFill/>
          <a:ln>
            <a:noFill/>
          </a:ln>
        </p:spPr>
        <p:txBody>
          <a:bodyPr vert="horz" lIns="0" tIns="82296" rIns="91440" bIns="82296" rtlCol="0" anchor="ctr" anchorCtr="0">
            <a:normAutofit/>
          </a:bodyPr>
          <a:lstStyle>
            <a:lvl1pPr marL="0" marR="0" indent="0" algn="ctr" defTabSz="605115" rtl="0" eaLnBrk="1" fontAlgn="auto" latinLnBrk="0" hangingPunct="1">
              <a:lnSpc>
                <a:spcPct val="100000"/>
              </a:lnSpc>
              <a:spcBef>
                <a:spcPts val="397"/>
              </a:spcBef>
              <a:spcAft>
                <a:spcPts val="0"/>
              </a:spcAft>
              <a:buClrTx/>
              <a:buSzTx/>
              <a:buFont typeface="Arial" panose="020B0604020202020204" pitchFamily="34" charset="0"/>
              <a:buNone/>
              <a:tabLst/>
              <a:defRPr lang="en-US" sz="1059" cap="all" baseline="0" smtClean="0">
                <a:latin typeface="+mj-lt"/>
              </a:defRPr>
            </a:lvl1pPr>
            <a:lvl2pPr>
              <a:defRPr lang="en-US" dirty="0" smtClean="0"/>
            </a:lvl2pPr>
            <a:lvl3pPr>
              <a:defRPr lang="en-US" dirty="0" smtClean="0"/>
            </a:lvl3pPr>
            <a:lvl4pPr>
              <a:defRPr lang="en-US" dirty="0" smtClean="0"/>
            </a:lvl4pPr>
            <a:lvl5pPr>
              <a:defRPr lang="en-US" dirty="0"/>
            </a:lvl5pPr>
          </a:lstStyle>
          <a:p>
            <a:pPr marL="0" marR="0" lvl="0" indent="0" algn="l" defTabSz="60511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73" name="Text Placeholder 4">
            <a:extLst>
              <a:ext uri="{FF2B5EF4-FFF2-40B4-BE49-F238E27FC236}">
                <a16:creationId xmlns:a16="http://schemas.microsoft.com/office/drawing/2014/main" id="{7670CEAB-5231-4E1E-A2CA-FF663BA07895}"/>
              </a:ext>
            </a:extLst>
          </p:cNvPr>
          <p:cNvSpPr>
            <a:spLocks noGrp="1"/>
          </p:cNvSpPr>
          <p:nvPr>
            <p:ph type="body" sz="quarter" idx="94"/>
          </p:nvPr>
        </p:nvSpPr>
        <p:spPr>
          <a:xfrm>
            <a:off x="6379021" y="5360475"/>
            <a:ext cx="2373701" cy="122205"/>
          </a:xfrm>
          <a:noFill/>
          <a:ln>
            <a:noFill/>
          </a:ln>
        </p:spPr>
        <p:txBody>
          <a:bodyPr vert="horz" lIns="0" tIns="0" rIns="0" bIns="0" rtlCol="0" anchor="ctr" anchorCtr="0">
            <a:normAutofit/>
          </a:bodyPr>
          <a:lstStyle>
            <a:lvl1pPr marL="0" marR="0" indent="0" algn="ctr" defTabSz="605115" rtl="0" eaLnBrk="1" fontAlgn="auto" latinLnBrk="0" hangingPunct="1">
              <a:lnSpc>
                <a:spcPct val="100000"/>
              </a:lnSpc>
              <a:spcBef>
                <a:spcPts val="397"/>
              </a:spcBef>
              <a:spcAft>
                <a:spcPts val="0"/>
              </a:spcAft>
              <a:buClrTx/>
              <a:buSzTx/>
              <a:buFont typeface="Arial" panose="020B0604020202020204" pitchFamily="34" charset="0"/>
              <a:buNone/>
              <a:tabLst/>
              <a:defRPr lang="en-US" sz="794" smtClean="0">
                <a:solidFill>
                  <a:schemeClr val="tx1">
                    <a:lumMod val="50000"/>
                    <a:lumOff val="50000"/>
                  </a:schemeClr>
                </a:solidFill>
                <a:latin typeface="+mn-lt"/>
              </a:defRPr>
            </a:lvl1pPr>
            <a:lvl2pPr>
              <a:defRPr lang="en-US" dirty="0" smtClean="0"/>
            </a:lvl2pPr>
            <a:lvl3pPr>
              <a:defRPr lang="en-US" dirty="0" smtClean="0"/>
            </a:lvl3pPr>
            <a:lvl4pPr>
              <a:defRPr lang="en-US" dirty="0" smtClean="0"/>
            </a:lvl4pPr>
            <a:lvl5pPr>
              <a:defRPr lang="en-US" dirty="0"/>
            </a:lvl5pPr>
          </a:lstStyle>
          <a:p>
            <a:pPr marL="0" marR="0" lvl="0" indent="0" algn="l" defTabSz="60511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74" name="Picture Placeholder 2">
            <a:extLst>
              <a:ext uri="{FF2B5EF4-FFF2-40B4-BE49-F238E27FC236}">
                <a16:creationId xmlns:a16="http://schemas.microsoft.com/office/drawing/2014/main" id="{27D2E957-AB8A-4168-AB3C-77D7B0F62BF5}"/>
              </a:ext>
            </a:extLst>
          </p:cNvPr>
          <p:cNvSpPr>
            <a:spLocks noGrp="1"/>
          </p:cNvSpPr>
          <p:nvPr>
            <p:ph type="pic" sz="quarter" idx="95"/>
          </p:nvPr>
        </p:nvSpPr>
        <p:spPr>
          <a:xfrm>
            <a:off x="6841232" y="3481593"/>
            <a:ext cx="1449282" cy="1054098"/>
          </a:xfrm>
          <a:ln w="3175">
            <a:solidFill>
              <a:schemeClr val="bg1">
                <a:lumMod val="75000"/>
              </a:schemeClr>
            </a:solidFill>
          </a:ln>
        </p:spPr>
        <p:txBody>
          <a:bodyPr>
            <a:normAutofit/>
          </a:bodyPr>
          <a:lstStyle>
            <a:lvl1pPr algn="ctr">
              <a:defRPr/>
            </a:lvl1pPr>
          </a:lstStyle>
          <a:p>
            <a:endParaRPr lang="en-US" dirty="0"/>
          </a:p>
        </p:txBody>
      </p:sp>
      <p:sp>
        <p:nvSpPr>
          <p:cNvPr id="75" name="Text Placeholder 4">
            <a:extLst>
              <a:ext uri="{FF2B5EF4-FFF2-40B4-BE49-F238E27FC236}">
                <a16:creationId xmlns:a16="http://schemas.microsoft.com/office/drawing/2014/main" id="{A962103A-6B25-497E-9125-D2801AC4E344}"/>
              </a:ext>
            </a:extLst>
          </p:cNvPr>
          <p:cNvSpPr>
            <a:spLocks noGrp="1"/>
          </p:cNvSpPr>
          <p:nvPr>
            <p:ph type="body" sz="quarter" idx="96"/>
          </p:nvPr>
        </p:nvSpPr>
        <p:spPr>
          <a:xfrm>
            <a:off x="9318764" y="4985493"/>
            <a:ext cx="2373701" cy="309587"/>
          </a:xfrm>
          <a:noFill/>
          <a:ln>
            <a:noFill/>
          </a:ln>
        </p:spPr>
        <p:txBody>
          <a:bodyPr vert="horz" lIns="0" tIns="82296" rIns="91440" bIns="82296" rtlCol="0" anchor="ctr" anchorCtr="0">
            <a:normAutofit/>
          </a:bodyPr>
          <a:lstStyle>
            <a:lvl1pPr marL="0" marR="0" indent="0" algn="ctr" defTabSz="605115" rtl="0" eaLnBrk="1" fontAlgn="auto" latinLnBrk="0" hangingPunct="1">
              <a:lnSpc>
                <a:spcPct val="100000"/>
              </a:lnSpc>
              <a:spcBef>
                <a:spcPts val="397"/>
              </a:spcBef>
              <a:spcAft>
                <a:spcPts val="0"/>
              </a:spcAft>
              <a:buClrTx/>
              <a:buSzTx/>
              <a:buFont typeface="Arial" panose="020B0604020202020204" pitchFamily="34" charset="0"/>
              <a:buNone/>
              <a:tabLst/>
              <a:defRPr lang="en-US" sz="1059" cap="all" baseline="0" smtClean="0">
                <a:latin typeface="+mj-lt"/>
              </a:defRPr>
            </a:lvl1pPr>
            <a:lvl2pPr>
              <a:defRPr lang="en-US" dirty="0" smtClean="0"/>
            </a:lvl2pPr>
            <a:lvl3pPr>
              <a:defRPr lang="en-US" dirty="0" smtClean="0"/>
            </a:lvl3pPr>
            <a:lvl4pPr>
              <a:defRPr lang="en-US" dirty="0" smtClean="0"/>
            </a:lvl4pPr>
            <a:lvl5pPr>
              <a:defRPr lang="en-US" dirty="0"/>
            </a:lvl5pPr>
          </a:lstStyle>
          <a:p>
            <a:pPr marL="0" marR="0" lvl="0" indent="0" algn="l" defTabSz="60511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76" name="Text Placeholder 4">
            <a:extLst>
              <a:ext uri="{FF2B5EF4-FFF2-40B4-BE49-F238E27FC236}">
                <a16:creationId xmlns:a16="http://schemas.microsoft.com/office/drawing/2014/main" id="{C4188132-C3D6-4F6C-979B-CFD185F24343}"/>
              </a:ext>
            </a:extLst>
          </p:cNvPr>
          <p:cNvSpPr>
            <a:spLocks noGrp="1"/>
          </p:cNvSpPr>
          <p:nvPr>
            <p:ph type="body" sz="quarter" idx="97"/>
          </p:nvPr>
        </p:nvSpPr>
        <p:spPr>
          <a:xfrm>
            <a:off x="9318764" y="5360475"/>
            <a:ext cx="2373701" cy="122205"/>
          </a:xfrm>
          <a:noFill/>
          <a:ln>
            <a:noFill/>
          </a:ln>
        </p:spPr>
        <p:txBody>
          <a:bodyPr vert="horz" lIns="0" tIns="0" rIns="0" bIns="0" rtlCol="0" anchor="ctr" anchorCtr="0">
            <a:normAutofit/>
          </a:bodyPr>
          <a:lstStyle>
            <a:lvl1pPr marL="0" marR="0" indent="0" algn="ctr" defTabSz="605115" rtl="0" eaLnBrk="1" fontAlgn="auto" latinLnBrk="0" hangingPunct="1">
              <a:lnSpc>
                <a:spcPct val="100000"/>
              </a:lnSpc>
              <a:spcBef>
                <a:spcPts val="397"/>
              </a:spcBef>
              <a:spcAft>
                <a:spcPts val="0"/>
              </a:spcAft>
              <a:buClrTx/>
              <a:buSzTx/>
              <a:buFont typeface="Arial" panose="020B0604020202020204" pitchFamily="34" charset="0"/>
              <a:buNone/>
              <a:tabLst/>
              <a:defRPr lang="en-US" sz="794" smtClean="0">
                <a:solidFill>
                  <a:schemeClr val="tx1">
                    <a:lumMod val="50000"/>
                    <a:lumOff val="50000"/>
                  </a:schemeClr>
                </a:solidFill>
                <a:latin typeface="+mn-lt"/>
              </a:defRPr>
            </a:lvl1pPr>
            <a:lvl2pPr>
              <a:defRPr lang="en-US" dirty="0" smtClean="0"/>
            </a:lvl2pPr>
            <a:lvl3pPr>
              <a:defRPr lang="en-US" dirty="0" smtClean="0"/>
            </a:lvl3pPr>
            <a:lvl4pPr>
              <a:defRPr lang="en-US" dirty="0" smtClean="0"/>
            </a:lvl4pPr>
            <a:lvl5pPr>
              <a:defRPr lang="en-US" dirty="0"/>
            </a:lvl5pPr>
          </a:lstStyle>
          <a:p>
            <a:pPr marL="0" marR="0" lvl="0" indent="0" algn="l" defTabSz="60511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77" name="Picture Placeholder 2">
            <a:extLst>
              <a:ext uri="{FF2B5EF4-FFF2-40B4-BE49-F238E27FC236}">
                <a16:creationId xmlns:a16="http://schemas.microsoft.com/office/drawing/2014/main" id="{B1EA3150-4E5D-4B06-8560-A2C2BEBAB33E}"/>
              </a:ext>
            </a:extLst>
          </p:cNvPr>
          <p:cNvSpPr>
            <a:spLocks noGrp="1"/>
          </p:cNvSpPr>
          <p:nvPr>
            <p:ph type="pic" sz="quarter" idx="98"/>
          </p:nvPr>
        </p:nvSpPr>
        <p:spPr>
          <a:xfrm>
            <a:off x="9780975" y="3481593"/>
            <a:ext cx="1449282" cy="1054098"/>
          </a:xfrm>
          <a:ln w="3175">
            <a:solidFill>
              <a:schemeClr val="bg1">
                <a:lumMod val="75000"/>
              </a:schemeClr>
            </a:solidFill>
          </a:ln>
        </p:spPr>
        <p:txBody>
          <a:bodyPr>
            <a:normAutofit/>
          </a:bodyPr>
          <a:lstStyle>
            <a:lvl1pPr algn="ctr">
              <a:defRPr/>
            </a:lvl1pPr>
          </a:lstStyle>
          <a:p>
            <a:endParaRPr lang="en-US" dirty="0"/>
          </a:p>
        </p:txBody>
      </p:sp>
      <p:sp>
        <p:nvSpPr>
          <p:cNvPr id="78" name="Text Placeholder 4">
            <a:extLst>
              <a:ext uri="{FF2B5EF4-FFF2-40B4-BE49-F238E27FC236}">
                <a16:creationId xmlns:a16="http://schemas.microsoft.com/office/drawing/2014/main" id="{A117A668-6436-48AF-AD20-68EBBE72F24A}"/>
              </a:ext>
            </a:extLst>
          </p:cNvPr>
          <p:cNvSpPr>
            <a:spLocks noGrp="1"/>
          </p:cNvSpPr>
          <p:nvPr>
            <p:ph type="body" sz="quarter" idx="99"/>
          </p:nvPr>
        </p:nvSpPr>
        <p:spPr>
          <a:xfrm>
            <a:off x="499534" y="4638873"/>
            <a:ext cx="2373715" cy="301440"/>
          </a:xfrm>
          <a:solidFill>
            <a:schemeClr val="accent1"/>
          </a:solidFill>
          <a:ln w="3175">
            <a:solidFill>
              <a:schemeClr val="accent1"/>
            </a:solidFill>
          </a:ln>
        </p:spPr>
        <p:txBody>
          <a:bodyPr vert="horz" lIns="0" tIns="100584" rIns="0" bIns="100584" rtlCol="0" anchor="ctr" anchorCtr="0">
            <a:normAutofit/>
          </a:bodyPr>
          <a:lstStyle>
            <a:lvl1pPr algn="ctr">
              <a:spcBef>
                <a:spcPts val="397"/>
              </a:spcBef>
              <a:defRPr lang="en-US" sz="794" b="1" cap="all" baseline="0" dirty="0" smtClean="0">
                <a:solidFill>
                  <a:schemeClr val="bg1"/>
                </a:solidFill>
                <a:latin typeface="+mj-lt"/>
              </a:defRPr>
            </a:lvl1pPr>
            <a:lvl2pPr>
              <a:defRPr lang="en-US" dirty="0" smtClean="0"/>
            </a:lvl2pPr>
            <a:lvl3pPr>
              <a:defRPr lang="en-US" dirty="0" smtClean="0"/>
            </a:lvl3pPr>
            <a:lvl4pPr>
              <a:defRPr lang="en-US" dirty="0" smtClean="0"/>
            </a:lvl4pPr>
            <a:lvl5pPr>
              <a:defRPr lang="en-US" dirty="0"/>
            </a:lvl5pPr>
          </a:lstStyle>
          <a:p>
            <a:pPr lvl="0"/>
            <a:endParaRPr lang="en-US" dirty="0"/>
          </a:p>
        </p:txBody>
      </p:sp>
      <p:sp>
        <p:nvSpPr>
          <p:cNvPr id="79" name="Text Placeholder 4">
            <a:extLst>
              <a:ext uri="{FF2B5EF4-FFF2-40B4-BE49-F238E27FC236}">
                <a16:creationId xmlns:a16="http://schemas.microsoft.com/office/drawing/2014/main" id="{8450E679-A27D-498D-AC00-5563DF7FB6F1}"/>
              </a:ext>
            </a:extLst>
          </p:cNvPr>
          <p:cNvSpPr>
            <a:spLocks noGrp="1"/>
          </p:cNvSpPr>
          <p:nvPr>
            <p:ph type="body" sz="quarter" idx="100"/>
          </p:nvPr>
        </p:nvSpPr>
        <p:spPr>
          <a:xfrm>
            <a:off x="3439278" y="4638873"/>
            <a:ext cx="2373715" cy="301440"/>
          </a:xfrm>
          <a:solidFill>
            <a:schemeClr val="accent1"/>
          </a:solidFill>
          <a:ln w="3175">
            <a:solidFill>
              <a:schemeClr val="accent1"/>
            </a:solidFill>
          </a:ln>
        </p:spPr>
        <p:txBody>
          <a:bodyPr vert="horz" lIns="0" tIns="100584" rIns="0" bIns="100584" rtlCol="0" anchor="ctr" anchorCtr="0">
            <a:normAutofit/>
          </a:bodyPr>
          <a:lstStyle>
            <a:lvl1pPr algn="ctr">
              <a:spcBef>
                <a:spcPts val="397"/>
              </a:spcBef>
              <a:defRPr lang="en-US" sz="794" b="1" cap="all" baseline="0" dirty="0" smtClean="0">
                <a:solidFill>
                  <a:schemeClr val="bg1"/>
                </a:solidFill>
                <a:latin typeface="+mj-lt"/>
              </a:defRPr>
            </a:lvl1pPr>
            <a:lvl2pPr>
              <a:defRPr lang="en-US" dirty="0" smtClean="0"/>
            </a:lvl2pPr>
            <a:lvl3pPr>
              <a:defRPr lang="en-US" dirty="0" smtClean="0"/>
            </a:lvl3pPr>
            <a:lvl4pPr>
              <a:defRPr lang="en-US" dirty="0" smtClean="0"/>
            </a:lvl4pPr>
            <a:lvl5pPr>
              <a:defRPr lang="en-US" dirty="0"/>
            </a:lvl5pPr>
          </a:lstStyle>
          <a:p>
            <a:pPr lvl="0"/>
            <a:endParaRPr lang="en-US" dirty="0"/>
          </a:p>
        </p:txBody>
      </p:sp>
      <p:sp>
        <p:nvSpPr>
          <p:cNvPr id="80" name="Text Placeholder 4">
            <a:extLst>
              <a:ext uri="{FF2B5EF4-FFF2-40B4-BE49-F238E27FC236}">
                <a16:creationId xmlns:a16="http://schemas.microsoft.com/office/drawing/2014/main" id="{752F4150-411F-4703-A250-575249285788}"/>
              </a:ext>
            </a:extLst>
          </p:cNvPr>
          <p:cNvSpPr>
            <a:spLocks noGrp="1"/>
          </p:cNvSpPr>
          <p:nvPr>
            <p:ph type="body" sz="quarter" idx="101"/>
          </p:nvPr>
        </p:nvSpPr>
        <p:spPr>
          <a:xfrm>
            <a:off x="6379023" y="4638873"/>
            <a:ext cx="2373715" cy="301440"/>
          </a:xfrm>
          <a:solidFill>
            <a:schemeClr val="accent1"/>
          </a:solidFill>
          <a:ln w="3175">
            <a:solidFill>
              <a:schemeClr val="accent1"/>
            </a:solidFill>
          </a:ln>
        </p:spPr>
        <p:txBody>
          <a:bodyPr vert="horz" lIns="0" tIns="100584" rIns="0" bIns="100584" rtlCol="0" anchor="ctr" anchorCtr="0">
            <a:normAutofit/>
          </a:bodyPr>
          <a:lstStyle>
            <a:lvl1pPr algn="ctr">
              <a:spcBef>
                <a:spcPts val="397"/>
              </a:spcBef>
              <a:defRPr lang="en-US" sz="794" b="1" cap="all" baseline="0" dirty="0" smtClean="0">
                <a:solidFill>
                  <a:schemeClr val="bg1"/>
                </a:solidFill>
                <a:latin typeface="+mj-lt"/>
              </a:defRPr>
            </a:lvl1pPr>
            <a:lvl2pPr>
              <a:defRPr lang="en-US" dirty="0" smtClean="0"/>
            </a:lvl2pPr>
            <a:lvl3pPr>
              <a:defRPr lang="en-US" dirty="0" smtClean="0"/>
            </a:lvl3pPr>
            <a:lvl4pPr>
              <a:defRPr lang="en-US" dirty="0" smtClean="0"/>
            </a:lvl4pPr>
            <a:lvl5pPr>
              <a:defRPr lang="en-US" dirty="0"/>
            </a:lvl5pPr>
          </a:lstStyle>
          <a:p>
            <a:pPr lvl="0"/>
            <a:endParaRPr lang="en-US" dirty="0"/>
          </a:p>
        </p:txBody>
      </p:sp>
      <p:sp>
        <p:nvSpPr>
          <p:cNvPr id="81" name="Text Placeholder 4">
            <a:extLst>
              <a:ext uri="{FF2B5EF4-FFF2-40B4-BE49-F238E27FC236}">
                <a16:creationId xmlns:a16="http://schemas.microsoft.com/office/drawing/2014/main" id="{8EFCD1E9-34F3-4ABB-9B7D-F6D51E0290DC}"/>
              </a:ext>
            </a:extLst>
          </p:cNvPr>
          <p:cNvSpPr>
            <a:spLocks noGrp="1"/>
          </p:cNvSpPr>
          <p:nvPr>
            <p:ph type="body" sz="quarter" idx="102"/>
          </p:nvPr>
        </p:nvSpPr>
        <p:spPr>
          <a:xfrm>
            <a:off x="9318766" y="4638873"/>
            <a:ext cx="2373715" cy="301440"/>
          </a:xfrm>
          <a:solidFill>
            <a:schemeClr val="accent1"/>
          </a:solidFill>
          <a:ln w="3175">
            <a:solidFill>
              <a:schemeClr val="accent1"/>
            </a:solidFill>
          </a:ln>
        </p:spPr>
        <p:txBody>
          <a:bodyPr vert="horz" lIns="0" tIns="100584" rIns="0" bIns="100584" rtlCol="0" anchor="ctr" anchorCtr="0">
            <a:normAutofit/>
          </a:bodyPr>
          <a:lstStyle>
            <a:lvl1pPr algn="ctr">
              <a:spcBef>
                <a:spcPts val="397"/>
              </a:spcBef>
              <a:defRPr lang="en-US" sz="794" b="1" cap="all" baseline="0" dirty="0" smtClean="0">
                <a:solidFill>
                  <a:schemeClr val="bg1"/>
                </a:solidFill>
                <a:latin typeface="+mj-lt"/>
              </a:defRPr>
            </a:lvl1pPr>
            <a:lvl2pPr>
              <a:defRPr lang="en-US" dirty="0" smtClean="0"/>
            </a:lvl2pPr>
            <a:lvl3pPr>
              <a:defRPr lang="en-US" dirty="0" smtClean="0"/>
            </a:lvl3pPr>
            <a:lvl4pPr>
              <a:defRPr lang="en-US" dirty="0" smtClean="0"/>
            </a:lvl4pPr>
            <a:lvl5pPr>
              <a:defRPr lang="en-US" dirty="0"/>
            </a:lvl5pPr>
          </a:lstStyle>
          <a:p>
            <a:pPr lvl="0"/>
            <a:endParaRPr lang="en-US" dirty="0"/>
          </a:p>
        </p:txBody>
      </p:sp>
      <p:sp>
        <p:nvSpPr>
          <p:cNvPr id="2" name="Title 1">
            <a:extLst>
              <a:ext uri="{FF2B5EF4-FFF2-40B4-BE49-F238E27FC236}">
                <a16:creationId xmlns:a16="http://schemas.microsoft.com/office/drawing/2014/main" id="{BD2B4849-302A-4FE9-B97C-F026965FE321}"/>
              </a:ext>
            </a:extLst>
          </p:cNvPr>
          <p:cNvSpPr>
            <a:spLocks noGrp="1"/>
          </p:cNvSpPr>
          <p:nvPr>
            <p:ph type="title"/>
          </p:nvPr>
        </p:nvSpPr>
        <p:spPr>
          <a:xfrm>
            <a:off x="500303" y="357955"/>
            <a:ext cx="11192165" cy="537704"/>
          </a:xfrm>
        </p:spPr>
        <p:txBody>
          <a:bodyPr tIns="137160" bIns="137160">
            <a:normAutofit/>
          </a:bodyPr>
          <a:lstStyle/>
          <a:p>
            <a:r>
              <a:rPr lang="en-US" dirty="0"/>
              <a:t>Click to edit Master title style</a:t>
            </a:r>
          </a:p>
        </p:txBody>
      </p:sp>
    </p:spTree>
    <p:extLst>
      <p:ext uri="{BB962C8B-B14F-4D97-AF65-F5344CB8AC3E}">
        <p14:creationId xmlns:p14="http://schemas.microsoft.com/office/powerpoint/2010/main" val="3651906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 subhead+3row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17795D-ECCB-46C8-8B94-174CC2CCCF22}"/>
              </a:ext>
            </a:extLst>
          </p:cNvPr>
          <p:cNvSpPr>
            <a:spLocks noGrp="1"/>
          </p:cNvSpPr>
          <p:nvPr>
            <p:ph type="pic" sz="quarter" idx="14"/>
          </p:nvPr>
        </p:nvSpPr>
        <p:spPr>
          <a:xfrm>
            <a:off x="5631984" y="949699"/>
            <a:ext cx="6060479" cy="4462742"/>
          </a:xfrm>
        </p:spPr>
        <p:txBody>
          <a:bodyPr>
            <a:normAutofit/>
          </a:bodyPr>
          <a:lstStyle/>
          <a:p>
            <a:endParaRPr lang="en-US" dirty="0"/>
          </a:p>
        </p:txBody>
      </p:sp>
      <p:sp>
        <p:nvSpPr>
          <p:cNvPr id="19" name="Text Placeholder 5">
            <a:extLst>
              <a:ext uri="{FF2B5EF4-FFF2-40B4-BE49-F238E27FC236}">
                <a16:creationId xmlns:a16="http://schemas.microsoft.com/office/drawing/2014/main" id="{A224569A-05A2-4A79-9B53-0AB12D1007AA}"/>
              </a:ext>
            </a:extLst>
          </p:cNvPr>
          <p:cNvSpPr>
            <a:spLocks noGrp="1"/>
          </p:cNvSpPr>
          <p:nvPr>
            <p:ph type="body" sz="quarter" idx="15"/>
          </p:nvPr>
        </p:nvSpPr>
        <p:spPr>
          <a:xfrm>
            <a:off x="5184930" y="1713896"/>
            <a:ext cx="6060474" cy="1004800"/>
          </a:xfrm>
          <a:solidFill>
            <a:schemeClr val="accent1"/>
          </a:solidFill>
        </p:spPr>
        <p:txBody>
          <a:bodyPr lIns="1188720" tIns="457200" rIns="274320" bIns="457200" anchor="ctr">
            <a:normAutofit/>
          </a:bodyPr>
          <a:lstStyle>
            <a:lvl1pPr>
              <a:defRPr sz="1235">
                <a:solidFill>
                  <a:schemeClr val="bg1"/>
                </a:solidFill>
              </a:defRPr>
            </a:lvl1pPr>
          </a:lstStyle>
          <a:p>
            <a:pPr lvl="0"/>
            <a:r>
              <a:rPr lang="en-US" dirty="0"/>
              <a:t>Click to edit Master text styles</a:t>
            </a:r>
          </a:p>
        </p:txBody>
      </p:sp>
      <p:sp>
        <p:nvSpPr>
          <p:cNvPr id="20" name="Text Placeholder 5">
            <a:extLst>
              <a:ext uri="{FF2B5EF4-FFF2-40B4-BE49-F238E27FC236}">
                <a16:creationId xmlns:a16="http://schemas.microsoft.com/office/drawing/2014/main" id="{49447FE7-82B6-41F5-8169-2F8A704700D2}"/>
              </a:ext>
            </a:extLst>
          </p:cNvPr>
          <p:cNvSpPr>
            <a:spLocks noGrp="1"/>
          </p:cNvSpPr>
          <p:nvPr>
            <p:ph type="body" sz="quarter" idx="16"/>
          </p:nvPr>
        </p:nvSpPr>
        <p:spPr>
          <a:xfrm>
            <a:off x="5184930" y="2923627"/>
            <a:ext cx="6060474" cy="1004800"/>
          </a:xfrm>
          <a:solidFill>
            <a:schemeClr val="accent2"/>
          </a:solidFill>
        </p:spPr>
        <p:txBody>
          <a:bodyPr lIns="1188720" tIns="457200" rIns="274320" bIns="457200" anchor="ctr">
            <a:normAutofit/>
          </a:bodyPr>
          <a:lstStyle>
            <a:lvl1pPr>
              <a:defRPr sz="1235">
                <a:solidFill>
                  <a:schemeClr val="bg1"/>
                </a:solidFill>
              </a:defRPr>
            </a:lvl1pPr>
          </a:lstStyle>
          <a:p>
            <a:pPr lvl="0"/>
            <a:r>
              <a:rPr lang="en-US" dirty="0"/>
              <a:t>Click to edit Master text styles</a:t>
            </a:r>
          </a:p>
        </p:txBody>
      </p:sp>
      <p:sp>
        <p:nvSpPr>
          <p:cNvPr id="21" name="Text Placeholder 5">
            <a:extLst>
              <a:ext uri="{FF2B5EF4-FFF2-40B4-BE49-F238E27FC236}">
                <a16:creationId xmlns:a16="http://schemas.microsoft.com/office/drawing/2014/main" id="{DCB0471C-2AC7-477C-AAFA-AFDFE109DB49}"/>
              </a:ext>
            </a:extLst>
          </p:cNvPr>
          <p:cNvSpPr>
            <a:spLocks noGrp="1"/>
          </p:cNvSpPr>
          <p:nvPr>
            <p:ph type="body" sz="quarter" idx="17"/>
          </p:nvPr>
        </p:nvSpPr>
        <p:spPr>
          <a:xfrm>
            <a:off x="5184930" y="4133358"/>
            <a:ext cx="6060474" cy="1004800"/>
          </a:xfrm>
          <a:solidFill>
            <a:schemeClr val="accent3"/>
          </a:solidFill>
        </p:spPr>
        <p:txBody>
          <a:bodyPr lIns="1188720" tIns="457200" rIns="274320" bIns="457200" anchor="ctr">
            <a:normAutofit/>
          </a:bodyPr>
          <a:lstStyle>
            <a:lvl1pPr>
              <a:defRPr sz="1235">
                <a:solidFill>
                  <a:schemeClr val="bg1"/>
                </a:solidFill>
              </a:defRPr>
            </a:lvl1pPr>
          </a:lstStyle>
          <a:p>
            <a:pPr lvl="0"/>
            <a:r>
              <a:rPr lang="en-US" dirty="0"/>
              <a:t>Click to edit Master text styles</a:t>
            </a:r>
          </a:p>
        </p:txBody>
      </p:sp>
      <p:sp>
        <p:nvSpPr>
          <p:cNvPr id="24" name="Content Placeholder 23">
            <a:extLst>
              <a:ext uri="{FF2B5EF4-FFF2-40B4-BE49-F238E27FC236}">
                <a16:creationId xmlns:a16="http://schemas.microsoft.com/office/drawing/2014/main" id="{ABD4AB1A-2A2A-439A-AB16-CF4CBE437F84}"/>
              </a:ext>
            </a:extLst>
          </p:cNvPr>
          <p:cNvSpPr>
            <a:spLocks noGrp="1"/>
          </p:cNvSpPr>
          <p:nvPr>
            <p:ph sz="quarter" idx="18"/>
          </p:nvPr>
        </p:nvSpPr>
        <p:spPr>
          <a:xfrm>
            <a:off x="5472162" y="1897625"/>
            <a:ext cx="873606" cy="637335"/>
          </a:xfrm>
        </p:spPr>
        <p:txBody>
          <a:bodyPr>
            <a:normAutofit/>
          </a:bodyPr>
          <a:lstStyle>
            <a:lvl1pPr>
              <a:defRPr>
                <a:solidFill>
                  <a:schemeClr val="bg1"/>
                </a:solidFill>
              </a:defRPr>
            </a:lvl1pPr>
          </a:lstStyle>
          <a:p>
            <a:pPr lvl="0"/>
            <a:endParaRPr lang="en-US" dirty="0"/>
          </a:p>
        </p:txBody>
      </p:sp>
      <p:sp>
        <p:nvSpPr>
          <p:cNvPr id="25" name="Content Placeholder 23">
            <a:extLst>
              <a:ext uri="{FF2B5EF4-FFF2-40B4-BE49-F238E27FC236}">
                <a16:creationId xmlns:a16="http://schemas.microsoft.com/office/drawing/2014/main" id="{DB1E846B-6B82-4B71-967C-4F3CEACF88F7}"/>
              </a:ext>
            </a:extLst>
          </p:cNvPr>
          <p:cNvSpPr>
            <a:spLocks noGrp="1"/>
          </p:cNvSpPr>
          <p:nvPr>
            <p:ph sz="quarter" idx="19"/>
          </p:nvPr>
        </p:nvSpPr>
        <p:spPr>
          <a:xfrm>
            <a:off x="5472162" y="3103056"/>
            <a:ext cx="873606" cy="637335"/>
          </a:xfrm>
        </p:spPr>
        <p:txBody>
          <a:bodyPr>
            <a:normAutofit/>
          </a:bodyPr>
          <a:lstStyle>
            <a:lvl1pPr>
              <a:defRPr>
                <a:solidFill>
                  <a:schemeClr val="bg1"/>
                </a:solidFill>
              </a:defRPr>
            </a:lvl1pPr>
          </a:lstStyle>
          <a:p>
            <a:pPr lvl="0"/>
            <a:endParaRPr lang="en-US" dirty="0"/>
          </a:p>
        </p:txBody>
      </p:sp>
      <p:sp>
        <p:nvSpPr>
          <p:cNvPr id="26" name="Content Placeholder 23">
            <a:extLst>
              <a:ext uri="{FF2B5EF4-FFF2-40B4-BE49-F238E27FC236}">
                <a16:creationId xmlns:a16="http://schemas.microsoft.com/office/drawing/2014/main" id="{2D2712E1-BCD1-4B83-9BA3-0E4D3DFEFEC5}"/>
              </a:ext>
            </a:extLst>
          </p:cNvPr>
          <p:cNvSpPr>
            <a:spLocks noGrp="1"/>
          </p:cNvSpPr>
          <p:nvPr>
            <p:ph sz="quarter" idx="20"/>
          </p:nvPr>
        </p:nvSpPr>
        <p:spPr>
          <a:xfrm>
            <a:off x="5472162" y="4308487"/>
            <a:ext cx="873606" cy="637335"/>
          </a:xfrm>
        </p:spPr>
        <p:txBody>
          <a:bodyPr>
            <a:normAutofit/>
          </a:bodyPr>
          <a:lstStyle>
            <a:lvl1pPr>
              <a:defRPr>
                <a:solidFill>
                  <a:schemeClr val="bg1"/>
                </a:solidFill>
              </a:defRPr>
            </a:lvl1pPr>
          </a:lstStyle>
          <a:p>
            <a:pPr lvl="0"/>
            <a:endParaRPr lang="en-US" dirty="0"/>
          </a:p>
        </p:txBody>
      </p:sp>
      <p:sp>
        <p:nvSpPr>
          <p:cNvPr id="3" name="Title 2">
            <a:extLst>
              <a:ext uri="{FF2B5EF4-FFF2-40B4-BE49-F238E27FC236}">
                <a16:creationId xmlns:a16="http://schemas.microsoft.com/office/drawing/2014/main" id="{5B45430A-7138-40B9-A1DB-5A9E82F72D61}"/>
              </a:ext>
            </a:extLst>
          </p:cNvPr>
          <p:cNvSpPr>
            <a:spLocks noGrp="1"/>
          </p:cNvSpPr>
          <p:nvPr>
            <p:ph type="title"/>
          </p:nvPr>
        </p:nvSpPr>
        <p:spPr>
          <a:xfrm>
            <a:off x="500303" y="357953"/>
            <a:ext cx="11192165" cy="537704"/>
          </a:xfrm>
        </p:spPr>
        <p:txBody>
          <a:bodyPr tIns="137160" bIns="137160">
            <a:normAutofit/>
          </a:bodyPr>
          <a:lstStyle/>
          <a:p>
            <a:r>
              <a:rPr lang="en-US" dirty="0"/>
              <a:t>Click to edit Master title style</a:t>
            </a:r>
          </a:p>
        </p:txBody>
      </p:sp>
      <p:sp>
        <p:nvSpPr>
          <p:cNvPr id="29" name="Text Placeholder 3">
            <a:extLst>
              <a:ext uri="{FF2B5EF4-FFF2-40B4-BE49-F238E27FC236}">
                <a16:creationId xmlns:a16="http://schemas.microsoft.com/office/drawing/2014/main" id="{AA2F6499-878B-458C-AEEE-5FA5A3779A5A}"/>
              </a:ext>
            </a:extLst>
          </p:cNvPr>
          <p:cNvSpPr>
            <a:spLocks noGrp="1"/>
          </p:cNvSpPr>
          <p:nvPr>
            <p:ph type="body" sz="quarter" idx="21" hasCustomPrompt="1"/>
          </p:nvPr>
        </p:nvSpPr>
        <p:spPr>
          <a:xfrm>
            <a:off x="499534" y="1197742"/>
            <a:ext cx="4515812" cy="219970"/>
          </a:xfrm>
        </p:spPr>
        <p:txBody>
          <a:bodyPr>
            <a:normAutofit/>
          </a:bodyPr>
          <a:lstStyle>
            <a:lvl1pPr marL="0" indent="0">
              <a:lnSpc>
                <a:spcPct val="90000"/>
              </a:lnSpc>
              <a:spcBef>
                <a:spcPts val="397"/>
              </a:spcBef>
              <a:buNone/>
              <a:defRPr sz="1588" b="0">
                <a:solidFill>
                  <a:schemeClr val="accent2"/>
                </a:solidFill>
              </a:defRPr>
            </a:lvl1pPr>
          </a:lstStyle>
          <a:p>
            <a:pPr lvl="0"/>
            <a:r>
              <a:rPr lang="en-US" dirty="0"/>
              <a:t>Subtitle</a:t>
            </a:r>
          </a:p>
        </p:txBody>
      </p:sp>
      <p:sp>
        <p:nvSpPr>
          <p:cNvPr id="30" name="Content Placeholder 13">
            <a:extLst>
              <a:ext uri="{FF2B5EF4-FFF2-40B4-BE49-F238E27FC236}">
                <a16:creationId xmlns:a16="http://schemas.microsoft.com/office/drawing/2014/main" id="{ADDADCA8-8BF4-4C96-9455-4DB5339F8BF7}"/>
              </a:ext>
            </a:extLst>
          </p:cNvPr>
          <p:cNvSpPr>
            <a:spLocks noGrp="1"/>
          </p:cNvSpPr>
          <p:nvPr>
            <p:ph sz="quarter" idx="22"/>
          </p:nvPr>
        </p:nvSpPr>
        <p:spPr>
          <a:xfrm>
            <a:off x="499534" y="1561586"/>
            <a:ext cx="4515812" cy="3850856"/>
          </a:xfrm>
        </p:spPr>
        <p:txBody>
          <a:bodyPr>
            <a:normAutofit/>
          </a:bodyPr>
          <a:lstStyle>
            <a:lvl1pPr>
              <a:defRPr b="0">
                <a:latin typeface="+mj-lt"/>
              </a:defRPr>
            </a:lvl1pPr>
            <a:lvl2pPr marL="0" indent="0">
              <a:buClr>
                <a:schemeClr val="bg2">
                  <a:lumMod val="75000"/>
                </a:schemeClr>
              </a:buClr>
              <a:buNone/>
              <a:defRPr>
                <a:solidFill>
                  <a:schemeClr val="bg2">
                    <a:lumMod val="75000"/>
                  </a:schemeClr>
                </a:solidFill>
              </a:defRPr>
            </a:lvl2pPr>
            <a:lvl3pPr marL="242046" indent="-121022">
              <a:buClr>
                <a:schemeClr val="tx2">
                  <a:lumMod val="75000"/>
                </a:schemeClr>
              </a:buClr>
              <a:buFont typeface="Arial" panose="020B0604020202020204" pitchFamily="34" charset="0"/>
              <a:buChar char="•"/>
              <a:defRPr>
                <a:solidFill>
                  <a:schemeClr val="bg2">
                    <a:lumMod val="75000"/>
                  </a:schemeClr>
                </a:solidFill>
              </a:defRPr>
            </a:lvl3pPr>
            <a:lvl4pPr marL="363069" indent="-121022">
              <a:buClr>
                <a:schemeClr val="tx2">
                  <a:lumMod val="75000"/>
                </a:schemeClr>
              </a:buClr>
              <a:buFont typeface="Montserrat" panose="00000500000000000000" pitchFamily="2" charset="0"/>
              <a:buChar char="–"/>
              <a:defRPr>
                <a:solidFill>
                  <a:schemeClr val="bg2">
                    <a:lumMod val="75000"/>
                  </a:schemeClr>
                </a:solidFill>
              </a:defRPr>
            </a:lvl4pPr>
            <a:lvl5pPr marL="484092" indent="-121022">
              <a:buClr>
                <a:schemeClr val="tx2">
                  <a:lumMod val="75000"/>
                </a:schemeClr>
              </a:buClr>
              <a:buFont typeface="Arial" panose="020B0604020202020204" pitchFamily="34" charset="0"/>
              <a:buChar char="•"/>
              <a:defRPr>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C96AF1D6-7951-4350-B2BC-93B6A2E4CC26}"/>
              </a:ext>
            </a:extLst>
          </p:cNvPr>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909848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ees Page (2 object holders)">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632BE44D-B562-4A78-A235-B6CE060215EB}"/>
              </a:ext>
            </a:extLst>
          </p:cNvPr>
          <p:cNvSpPr>
            <a:spLocks noGrp="1"/>
          </p:cNvSpPr>
          <p:nvPr>
            <p:ph sz="quarter" idx="12"/>
          </p:nvPr>
        </p:nvSpPr>
        <p:spPr>
          <a:xfrm>
            <a:off x="6345766" y="1194689"/>
            <a:ext cx="5346701" cy="4217753"/>
          </a:xfrm>
        </p:spPr>
        <p:txBody>
          <a:bodyPr>
            <a:normAutofit/>
          </a:bodyPr>
          <a:lstStyle>
            <a:lvl1pPr>
              <a:spcBef>
                <a:spcPts val="397"/>
              </a:spcBef>
              <a:defRPr b="0">
                <a:latin typeface="+mj-lt"/>
              </a:defRPr>
            </a:lvl1pPr>
            <a:lvl2pPr>
              <a:spcBef>
                <a:spcPts val="397"/>
              </a:spcBef>
              <a:buClr>
                <a:schemeClr val="tx2">
                  <a:lumMod val="75000"/>
                </a:schemeClr>
              </a:buClr>
              <a:defRPr>
                <a:solidFill>
                  <a:schemeClr val="bg2">
                    <a:lumMod val="75000"/>
                  </a:schemeClr>
                </a:solidFill>
              </a:defRPr>
            </a:lvl2pPr>
            <a:lvl3pPr>
              <a:spcBef>
                <a:spcPts val="397"/>
              </a:spcBef>
              <a:buClr>
                <a:schemeClr val="tx2">
                  <a:lumMod val="75000"/>
                </a:schemeClr>
              </a:buClr>
              <a:defRPr>
                <a:solidFill>
                  <a:schemeClr val="bg2">
                    <a:lumMod val="75000"/>
                  </a:schemeClr>
                </a:solidFill>
              </a:defRPr>
            </a:lvl3pPr>
            <a:lvl4pPr>
              <a:spcBef>
                <a:spcPts val="397"/>
              </a:spcBef>
              <a:buClr>
                <a:schemeClr val="tx2">
                  <a:lumMod val="75000"/>
                </a:schemeClr>
              </a:buClr>
              <a:defRPr>
                <a:solidFill>
                  <a:schemeClr val="bg2">
                    <a:lumMod val="75000"/>
                  </a:schemeClr>
                </a:solidFill>
              </a:defRPr>
            </a:lvl4pPr>
            <a:lvl5pPr>
              <a:spcBef>
                <a:spcPts val="397"/>
              </a:spcBef>
              <a:buClr>
                <a:schemeClr val="tx2">
                  <a:lumMod val="75000"/>
                </a:schemeClr>
              </a:buClr>
              <a:defRPr>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a:extLst>
              <a:ext uri="{FF2B5EF4-FFF2-40B4-BE49-F238E27FC236}">
                <a16:creationId xmlns:a16="http://schemas.microsoft.com/office/drawing/2014/main" id="{AC7F6C9A-E2B9-4C0F-A31C-7A251A6A3382}"/>
              </a:ext>
            </a:extLst>
          </p:cNvPr>
          <p:cNvSpPr>
            <a:spLocks noGrp="1"/>
          </p:cNvSpPr>
          <p:nvPr>
            <p:ph sz="quarter" idx="16"/>
          </p:nvPr>
        </p:nvSpPr>
        <p:spPr>
          <a:xfrm>
            <a:off x="499533" y="1194689"/>
            <a:ext cx="5346701" cy="4217753"/>
          </a:xfrm>
        </p:spPr>
        <p:txBody>
          <a:bodyPr>
            <a:normAutofit/>
          </a:bodyPr>
          <a:lstStyle>
            <a:lvl1pPr>
              <a:spcBef>
                <a:spcPts val="397"/>
              </a:spcBef>
              <a:defRPr b="0">
                <a:latin typeface="+mj-lt"/>
              </a:defRPr>
            </a:lvl1pPr>
            <a:lvl2pPr>
              <a:spcBef>
                <a:spcPts val="397"/>
              </a:spcBef>
              <a:buClr>
                <a:schemeClr val="tx2">
                  <a:lumMod val="75000"/>
                </a:schemeClr>
              </a:buClr>
              <a:defRPr>
                <a:solidFill>
                  <a:schemeClr val="bg2">
                    <a:lumMod val="75000"/>
                  </a:schemeClr>
                </a:solidFill>
              </a:defRPr>
            </a:lvl2pPr>
            <a:lvl3pPr>
              <a:spcBef>
                <a:spcPts val="397"/>
              </a:spcBef>
              <a:buClr>
                <a:schemeClr val="tx2">
                  <a:lumMod val="75000"/>
                </a:schemeClr>
              </a:buClr>
              <a:defRPr>
                <a:solidFill>
                  <a:schemeClr val="bg2">
                    <a:lumMod val="75000"/>
                  </a:schemeClr>
                </a:solidFill>
              </a:defRPr>
            </a:lvl3pPr>
            <a:lvl4pPr>
              <a:spcBef>
                <a:spcPts val="397"/>
              </a:spcBef>
              <a:buClr>
                <a:schemeClr val="tx2">
                  <a:lumMod val="75000"/>
                </a:schemeClr>
              </a:buClr>
              <a:defRPr>
                <a:solidFill>
                  <a:schemeClr val="bg2">
                    <a:lumMod val="75000"/>
                  </a:schemeClr>
                </a:solidFill>
              </a:defRPr>
            </a:lvl4pPr>
            <a:lvl5pPr>
              <a:spcBef>
                <a:spcPts val="397"/>
              </a:spcBef>
              <a:defRPr>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98178641-1DEB-49C1-A18A-E2E36C2348F6}"/>
              </a:ext>
            </a:extLst>
          </p:cNvPr>
          <p:cNvSpPr>
            <a:spLocks noGrp="1"/>
          </p:cNvSpPr>
          <p:nvPr>
            <p:ph type="title"/>
          </p:nvPr>
        </p:nvSpPr>
        <p:spPr>
          <a:xfrm>
            <a:off x="500303" y="353880"/>
            <a:ext cx="11192165" cy="545851"/>
          </a:xfrm>
        </p:spPr>
        <p:txBody>
          <a:bodyPr tIns="137160" bIns="137160">
            <a:normAutofit/>
          </a:bodyPr>
          <a:lstStyle/>
          <a:p>
            <a:r>
              <a:rPr lang="en-US" dirty="0"/>
              <a:t>Click to edit Master title style</a:t>
            </a:r>
          </a:p>
        </p:txBody>
      </p:sp>
      <p:sp>
        <p:nvSpPr>
          <p:cNvPr id="3" name="Footer Placeholder 2">
            <a:extLst>
              <a:ext uri="{FF2B5EF4-FFF2-40B4-BE49-F238E27FC236}">
                <a16:creationId xmlns:a16="http://schemas.microsoft.com/office/drawing/2014/main" id="{6E3F61CB-8F20-4460-8779-6C8B8868D22B}"/>
              </a:ext>
            </a:extLst>
          </p:cNvPr>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1489293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ient Representativ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D65BF8B-DDE5-486D-A4B9-8044EAE50F51}"/>
              </a:ext>
            </a:extLst>
          </p:cNvPr>
          <p:cNvSpPr/>
          <p:nvPr userDrawn="1"/>
        </p:nvSpPr>
        <p:spPr>
          <a:xfrm>
            <a:off x="499534" y="1192707"/>
            <a:ext cx="9964724" cy="42197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588" dirty="0"/>
          </a:p>
        </p:txBody>
      </p:sp>
      <p:sp>
        <p:nvSpPr>
          <p:cNvPr id="14" name="Content Placeholder 13">
            <a:extLst>
              <a:ext uri="{FF2B5EF4-FFF2-40B4-BE49-F238E27FC236}">
                <a16:creationId xmlns:a16="http://schemas.microsoft.com/office/drawing/2014/main" id="{632BE44D-B562-4A78-A235-B6CE060215EB}"/>
              </a:ext>
            </a:extLst>
          </p:cNvPr>
          <p:cNvSpPr>
            <a:spLocks noGrp="1"/>
          </p:cNvSpPr>
          <p:nvPr>
            <p:ph sz="quarter" idx="12"/>
          </p:nvPr>
        </p:nvSpPr>
        <p:spPr>
          <a:xfrm>
            <a:off x="8497454" y="1349189"/>
            <a:ext cx="3195013" cy="2398847"/>
          </a:xfrm>
          <a:solidFill>
            <a:schemeClr val="accent1"/>
          </a:solidFill>
        </p:spPr>
        <p:txBody>
          <a:bodyPr lIns="182880" tIns="182880" rIns="182880" bIns="182880">
            <a:normAutofit/>
          </a:bodyPr>
          <a:lstStyle>
            <a:lvl1pPr>
              <a:defRPr sz="1059">
                <a:solidFill>
                  <a:schemeClr val="bg1"/>
                </a:solidFill>
              </a:defRPr>
            </a:lvl1pPr>
            <a:lvl2pPr>
              <a:defRPr sz="971">
                <a:solidFill>
                  <a:schemeClr val="bg1"/>
                </a:solidFill>
              </a:defRPr>
            </a:lvl2pPr>
            <a:lvl3pPr>
              <a:buClr>
                <a:schemeClr val="bg1"/>
              </a:buClr>
              <a:defRPr sz="971">
                <a:solidFill>
                  <a:schemeClr val="bg1"/>
                </a:solidFill>
              </a:defRPr>
            </a:lvl3pPr>
            <a:lvl4pPr>
              <a:buClr>
                <a:schemeClr val="bg1"/>
              </a:buClr>
              <a:defRPr sz="882">
                <a:solidFill>
                  <a:schemeClr val="bg1"/>
                </a:solidFill>
              </a:defRPr>
            </a:lvl4pPr>
            <a:lvl5pPr>
              <a:buClr>
                <a:schemeClr val="bg1"/>
              </a:buClr>
              <a:defRPr sz="706">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a:extLst>
              <a:ext uri="{FF2B5EF4-FFF2-40B4-BE49-F238E27FC236}">
                <a16:creationId xmlns:a16="http://schemas.microsoft.com/office/drawing/2014/main" id="{8EABC135-27E0-4466-B90D-C2EEDD092259}"/>
              </a:ext>
            </a:extLst>
          </p:cNvPr>
          <p:cNvSpPr>
            <a:spLocks noGrp="1"/>
          </p:cNvSpPr>
          <p:nvPr>
            <p:ph sz="quarter" idx="17"/>
          </p:nvPr>
        </p:nvSpPr>
        <p:spPr>
          <a:xfrm>
            <a:off x="8497454" y="3722595"/>
            <a:ext cx="3195013" cy="1437498"/>
          </a:xfrm>
          <a:solidFill>
            <a:schemeClr val="accent2"/>
          </a:solidFill>
        </p:spPr>
        <p:txBody>
          <a:bodyPr lIns="182880" tIns="182880" rIns="182880" bIns="182880">
            <a:normAutofit/>
          </a:bodyPr>
          <a:lstStyle>
            <a:lvl1pPr>
              <a:defRPr sz="706">
                <a:solidFill>
                  <a:schemeClr val="bg1"/>
                </a:solidFill>
              </a:defRPr>
            </a:lvl1pPr>
            <a:lvl2pPr>
              <a:defRPr sz="706">
                <a:solidFill>
                  <a:schemeClr val="bg1"/>
                </a:solidFill>
              </a:defRPr>
            </a:lvl2pPr>
            <a:lvl3pPr>
              <a:defRPr sz="706">
                <a:solidFill>
                  <a:schemeClr val="bg1"/>
                </a:solidFill>
              </a:defRPr>
            </a:lvl3pPr>
            <a:lvl4pPr>
              <a:defRPr sz="706">
                <a:solidFill>
                  <a:schemeClr val="bg1"/>
                </a:solidFill>
              </a:defRPr>
            </a:lvl4pPr>
            <a:lvl5pPr>
              <a:defRPr sz="706">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05EBBD3E-051F-46C1-B99A-D1D1CC89B944}"/>
              </a:ext>
            </a:extLst>
          </p:cNvPr>
          <p:cNvSpPr>
            <a:spLocks noGrp="1"/>
          </p:cNvSpPr>
          <p:nvPr>
            <p:ph type="title"/>
          </p:nvPr>
        </p:nvSpPr>
        <p:spPr>
          <a:xfrm>
            <a:off x="500303" y="357953"/>
            <a:ext cx="11192165" cy="537704"/>
          </a:xfrm>
        </p:spPr>
        <p:txBody>
          <a:bodyPr tIns="137160" bIns="137160">
            <a:normAutofit/>
          </a:bodyPr>
          <a:lstStyle/>
          <a:p>
            <a:r>
              <a:rPr lang="en-US" dirty="0"/>
              <a:t>Click to edit Master title style</a:t>
            </a:r>
          </a:p>
        </p:txBody>
      </p:sp>
      <p:sp>
        <p:nvSpPr>
          <p:cNvPr id="5" name="Text Placeholder 4">
            <a:extLst>
              <a:ext uri="{FF2B5EF4-FFF2-40B4-BE49-F238E27FC236}">
                <a16:creationId xmlns:a16="http://schemas.microsoft.com/office/drawing/2014/main" id="{B99062E0-8425-46A6-B3F8-40E11806723D}"/>
              </a:ext>
            </a:extLst>
          </p:cNvPr>
          <p:cNvSpPr>
            <a:spLocks noGrp="1"/>
          </p:cNvSpPr>
          <p:nvPr>
            <p:ph type="body" sz="quarter" idx="18"/>
          </p:nvPr>
        </p:nvSpPr>
        <p:spPr>
          <a:xfrm>
            <a:off x="754303" y="1422608"/>
            <a:ext cx="3740475" cy="287409"/>
          </a:xfrm>
        </p:spPr>
        <p:txBody>
          <a:bodyPr lIns="91440" anchor="ctr" anchorCtr="0">
            <a:normAutofit/>
          </a:bodyPr>
          <a:lstStyle>
            <a:lvl1pPr>
              <a:spcBef>
                <a:spcPts val="397"/>
              </a:spcBef>
              <a:defRPr sz="794" b="0"/>
            </a:lvl1pPr>
            <a:lvl2pPr marL="0" indent="0">
              <a:spcBef>
                <a:spcPts val="397"/>
              </a:spcBef>
              <a:buNone/>
              <a:defRPr sz="706" b="0">
                <a:solidFill>
                  <a:schemeClr val="accent2"/>
                </a:solidFill>
              </a:defRPr>
            </a:lvl2pPr>
            <a:lvl3pPr marL="121024" indent="0">
              <a:buNone/>
              <a:defRPr sz="706"/>
            </a:lvl3pPr>
            <a:lvl4pPr>
              <a:defRPr sz="529"/>
            </a:lvl4pPr>
            <a:lvl5pPr>
              <a:defRPr sz="353"/>
            </a:lvl5pPr>
          </a:lstStyle>
          <a:p>
            <a:pPr lvl="0"/>
            <a:r>
              <a:rPr lang="en-US" dirty="0"/>
              <a:t>Click to edit Master text styles</a:t>
            </a:r>
          </a:p>
          <a:p>
            <a:pPr lvl="1"/>
            <a:r>
              <a:rPr lang="en-US" dirty="0"/>
              <a:t>Second level</a:t>
            </a:r>
          </a:p>
        </p:txBody>
      </p:sp>
      <p:sp>
        <p:nvSpPr>
          <p:cNvPr id="24" name="Text Placeholder 4">
            <a:extLst>
              <a:ext uri="{FF2B5EF4-FFF2-40B4-BE49-F238E27FC236}">
                <a16:creationId xmlns:a16="http://schemas.microsoft.com/office/drawing/2014/main" id="{CEFD2B74-F27D-4156-9C9F-D0B33C11AA06}"/>
              </a:ext>
            </a:extLst>
          </p:cNvPr>
          <p:cNvSpPr>
            <a:spLocks noGrp="1"/>
          </p:cNvSpPr>
          <p:nvPr>
            <p:ph type="body" sz="quarter" idx="19"/>
          </p:nvPr>
        </p:nvSpPr>
        <p:spPr>
          <a:xfrm>
            <a:off x="754303" y="1858938"/>
            <a:ext cx="3740475" cy="287409"/>
          </a:xfrm>
        </p:spPr>
        <p:txBody>
          <a:bodyPr lIns="91440" anchor="ctr" anchorCtr="0">
            <a:normAutofit/>
          </a:bodyPr>
          <a:lstStyle>
            <a:lvl1pPr>
              <a:spcBef>
                <a:spcPts val="397"/>
              </a:spcBef>
              <a:defRPr sz="794" b="0"/>
            </a:lvl1pPr>
            <a:lvl2pPr marL="0" indent="0">
              <a:spcBef>
                <a:spcPts val="397"/>
              </a:spcBef>
              <a:buNone/>
              <a:defRPr sz="706" b="0">
                <a:solidFill>
                  <a:schemeClr val="accent2"/>
                </a:solidFill>
              </a:defRPr>
            </a:lvl2pPr>
            <a:lvl3pPr marL="121024" indent="0">
              <a:buNone/>
              <a:defRPr sz="706"/>
            </a:lvl3pPr>
            <a:lvl4pPr>
              <a:defRPr sz="529"/>
            </a:lvl4pPr>
            <a:lvl5pPr>
              <a:defRPr sz="353"/>
            </a:lvl5pPr>
          </a:lstStyle>
          <a:p>
            <a:pPr lvl="0"/>
            <a:r>
              <a:rPr lang="en-US" dirty="0"/>
              <a:t>Click to edit Master text styles</a:t>
            </a:r>
          </a:p>
          <a:p>
            <a:pPr lvl="1"/>
            <a:r>
              <a:rPr lang="en-US" dirty="0"/>
              <a:t>Second level</a:t>
            </a:r>
          </a:p>
        </p:txBody>
      </p:sp>
      <p:sp>
        <p:nvSpPr>
          <p:cNvPr id="26" name="Text Placeholder 4">
            <a:extLst>
              <a:ext uri="{FF2B5EF4-FFF2-40B4-BE49-F238E27FC236}">
                <a16:creationId xmlns:a16="http://schemas.microsoft.com/office/drawing/2014/main" id="{027F077C-9573-4096-9349-4A5609A1C124}"/>
              </a:ext>
            </a:extLst>
          </p:cNvPr>
          <p:cNvSpPr>
            <a:spLocks noGrp="1"/>
          </p:cNvSpPr>
          <p:nvPr>
            <p:ph type="body" sz="quarter" idx="20"/>
          </p:nvPr>
        </p:nvSpPr>
        <p:spPr>
          <a:xfrm>
            <a:off x="754303" y="2295267"/>
            <a:ext cx="3740475" cy="287409"/>
          </a:xfrm>
        </p:spPr>
        <p:txBody>
          <a:bodyPr lIns="91440" anchor="ctr" anchorCtr="0">
            <a:normAutofit/>
          </a:bodyPr>
          <a:lstStyle>
            <a:lvl1pPr>
              <a:spcBef>
                <a:spcPts val="397"/>
              </a:spcBef>
              <a:defRPr sz="794" b="0"/>
            </a:lvl1pPr>
            <a:lvl2pPr marL="0" indent="0">
              <a:spcBef>
                <a:spcPts val="397"/>
              </a:spcBef>
              <a:buNone/>
              <a:defRPr sz="706" b="0">
                <a:solidFill>
                  <a:schemeClr val="accent2"/>
                </a:solidFill>
              </a:defRPr>
            </a:lvl2pPr>
            <a:lvl3pPr marL="121024" indent="0">
              <a:buNone/>
              <a:defRPr sz="706"/>
            </a:lvl3pPr>
            <a:lvl4pPr>
              <a:defRPr sz="529"/>
            </a:lvl4pPr>
            <a:lvl5pPr>
              <a:defRPr sz="353"/>
            </a:lvl5pPr>
          </a:lstStyle>
          <a:p>
            <a:pPr lvl="0"/>
            <a:r>
              <a:rPr lang="en-US" dirty="0"/>
              <a:t>Click to edit Master text styles</a:t>
            </a:r>
          </a:p>
          <a:p>
            <a:pPr lvl="1"/>
            <a:r>
              <a:rPr lang="en-US" dirty="0"/>
              <a:t>Second level</a:t>
            </a:r>
          </a:p>
        </p:txBody>
      </p:sp>
      <p:sp>
        <p:nvSpPr>
          <p:cNvPr id="27" name="Text Placeholder 4">
            <a:extLst>
              <a:ext uri="{FF2B5EF4-FFF2-40B4-BE49-F238E27FC236}">
                <a16:creationId xmlns:a16="http://schemas.microsoft.com/office/drawing/2014/main" id="{AD150BA3-2B83-4427-83ED-BAA7E3EBBA83}"/>
              </a:ext>
            </a:extLst>
          </p:cNvPr>
          <p:cNvSpPr>
            <a:spLocks noGrp="1"/>
          </p:cNvSpPr>
          <p:nvPr>
            <p:ph type="body" sz="quarter" idx="21"/>
          </p:nvPr>
        </p:nvSpPr>
        <p:spPr>
          <a:xfrm>
            <a:off x="754303" y="2731597"/>
            <a:ext cx="3740475" cy="287409"/>
          </a:xfrm>
        </p:spPr>
        <p:txBody>
          <a:bodyPr lIns="91440" anchor="ctr" anchorCtr="0">
            <a:normAutofit/>
          </a:bodyPr>
          <a:lstStyle>
            <a:lvl1pPr>
              <a:spcBef>
                <a:spcPts val="397"/>
              </a:spcBef>
              <a:defRPr sz="794" b="0"/>
            </a:lvl1pPr>
            <a:lvl2pPr marL="0" indent="0">
              <a:spcBef>
                <a:spcPts val="397"/>
              </a:spcBef>
              <a:buNone/>
              <a:defRPr sz="706" b="0">
                <a:solidFill>
                  <a:schemeClr val="accent2"/>
                </a:solidFill>
              </a:defRPr>
            </a:lvl2pPr>
            <a:lvl3pPr marL="121024" indent="0">
              <a:buNone/>
              <a:defRPr sz="706"/>
            </a:lvl3pPr>
            <a:lvl4pPr>
              <a:defRPr sz="529"/>
            </a:lvl4pPr>
            <a:lvl5pPr>
              <a:defRPr sz="353"/>
            </a:lvl5pPr>
          </a:lstStyle>
          <a:p>
            <a:pPr lvl="0"/>
            <a:r>
              <a:rPr lang="en-US" dirty="0"/>
              <a:t>Click to edit Master text styles</a:t>
            </a:r>
          </a:p>
          <a:p>
            <a:pPr lvl="1"/>
            <a:r>
              <a:rPr lang="en-US" dirty="0"/>
              <a:t>Second level</a:t>
            </a:r>
          </a:p>
        </p:txBody>
      </p:sp>
      <p:sp>
        <p:nvSpPr>
          <p:cNvPr id="28" name="Text Placeholder 4">
            <a:extLst>
              <a:ext uri="{FF2B5EF4-FFF2-40B4-BE49-F238E27FC236}">
                <a16:creationId xmlns:a16="http://schemas.microsoft.com/office/drawing/2014/main" id="{2C752B12-C77D-44F1-8388-0B2723A06F0B}"/>
              </a:ext>
            </a:extLst>
          </p:cNvPr>
          <p:cNvSpPr>
            <a:spLocks noGrp="1"/>
          </p:cNvSpPr>
          <p:nvPr>
            <p:ph type="body" sz="quarter" idx="22"/>
          </p:nvPr>
        </p:nvSpPr>
        <p:spPr>
          <a:xfrm>
            <a:off x="754303" y="3167927"/>
            <a:ext cx="3740475" cy="287409"/>
          </a:xfrm>
        </p:spPr>
        <p:txBody>
          <a:bodyPr lIns="91440" anchor="ctr" anchorCtr="0">
            <a:normAutofit/>
          </a:bodyPr>
          <a:lstStyle>
            <a:lvl1pPr>
              <a:spcBef>
                <a:spcPts val="397"/>
              </a:spcBef>
              <a:defRPr sz="794" b="0"/>
            </a:lvl1pPr>
            <a:lvl2pPr marL="0" indent="0">
              <a:spcBef>
                <a:spcPts val="397"/>
              </a:spcBef>
              <a:buNone/>
              <a:defRPr sz="706" b="0">
                <a:solidFill>
                  <a:schemeClr val="accent2"/>
                </a:solidFill>
              </a:defRPr>
            </a:lvl2pPr>
            <a:lvl3pPr marL="121024" indent="0">
              <a:buNone/>
              <a:defRPr sz="706"/>
            </a:lvl3pPr>
            <a:lvl4pPr>
              <a:defRPr sz="529"/>
            </a:lvl4pPr>
            <a:lvl5pPr>
              <a:defRPr sz="353"/>
            </a:lvl5pPr>
          </a:lstStyle>
          <a:p>
            <a:pPr lvl="0"/>
            <a:r>
              <a:rPr lang="en-US" dirty="0"/>
              <a:t>Click to edit Master text styles</a:t>
            </a:r>
          </a:p>
          <a:p>
            <a:pPr lvl="1"/>
            <a:r>
              <a:rPr lang="en-US" dirty="0"/>
              <a:t>Second level</a:t>
            </a:r>
          </a:p>
        </p:txBody>
      </p:sp>
      <p:sp>
        <p:nvSpPr>
          <p:cNvPr id="29" name="Text Placeholder 4">
            <a:extLst>
              <a:ext uri="{FF2B5EF4-FFF2-40B4-BE49-F238E27FC236}">
                <a16:creationId xmlns:a16="http://schemas.microsoft.com/office/drawing/2014/main" id="{034F7AAA-6BCA-41B4-A735-66CBA2E51AE9}"/>
              </a:ext>
            </a:extLst>
          </p:cNvPr>
          <p:cNvSpPr>
            <a:spLocks noGrp="1"/>
          </p:cNvSpPr>
          <p:nvPr>
            <p:ph type="body" sz="quarter" idx="23"/>
          </p:nvPr>
        </p:nvSpPr>
        <p:spPr>
          <a:xfrm>
            <a:off x="754303" y="3604256"/>
            <a:ext cx="3740475" cy="287409"/>
          </a:xfrm>
        </p:spPr>
        <p:txBody>
          <a:bodyPr lIns="91440" anchor="ctr" anchorCtr="0">
            <a:normAutofit/>
          </a:bodyPr>
          <a:lstStyle>
            <a:lvl1pPr>
              <a:spcBef>
                <a:spcPts val="397"/>
              </a:spcBef>
              <a:defRPr sz="794" b="0"/>
            </a:lvl1pPr>
            <a:lvl2pPr marL="0" indent="0">
              <a:spcBef>
                <a:spcPts val="397"/>
              </a:spcBef>
              <a:buNone/>
              <a:defRPr sz="706" b="0">
                <a:solidFill>
                  <a:schemeClr val="accent2"/>
                </a:solidFill>
              </a:defRPr>
            </a:lvl2pPr>
            <a:lvl3pPr marL="121024" indent="0">
              <a:buNone/>
              <a:defRPr sz="706"/>
            </a:lvl3pPr>
            <a:lvl4pPr>
              <a:defRPr sz="529"/>
            </a:lvl4pPr>
            <a:lvl5pPr>
              <a:defRPr sz="353"/>
            </a:lvl5pPr>
          </a:lstStyle>
          <a:p>
            <a:pPr lvl="0"/>
            <a:r>
              <a:rPr lang="en-US" dirty="0"/>
              <a:t>Click to edit Master text styles</a:t>
            </a:r>
          </a:p>
          <a:p>
            <a:pPr lvl="1"/>
            <a:r>
              <a:rPr lang="en-US" dirty="0"/>
              <a:t>Second level</a:t>
            </a:r>
          </a:p>
        </p:txBody>
      </p:sp>
      <p:sp>
        <p:nvSpPr>
          <p:cNvPr id="30" name="Text Placeholder 4">
            <a:extLst>
              <a:ext uri="{FF2B5EF4-FFF2-40B4-BE49-F238E27FC236}">
                <a16:creationId xmlns:a16="http://schemas.microsoft.com/office/drawing/2014/main" id="{5ED066BC-0C81-4246-B44E-393CD6B0C388}"/>
              </a:ext>
            </a:extLst>
          </p:cNvPr>
          <p:cNvSpPr>
            <a:spLocks noGrp="1"/>
          </p:cNvSpPr>
          <p:nvPr>
            <p:ph type="body" sz="quarter" idx="24"/>
          </p:nvPr>
        </p:nvSpPr>
        <p:spPr>
          <a:xfrm>
            <a:off x="754303" y="4040586"/>
            <a:ext cx="3740475" cy="287409"/>
          </a:xfrm>
        </p:spPr>
        <p:txBody>
          <a:bodyPr lIns="91440" anchor="ctr" anchorCtr="0">
            <a:normAutofit/>
          </a:bodyPr>
          <a:lstStyle>
            <a:lvl1pPr>
              <a:spcBef>
                <a:spcPts val="397"/>
              </a:spcBef>
              <a:defRPr sz="794" b="0"/>
            </a:lvl1pPr>
            <a:lvl2pPr marL="0" indent="0">
              <a:spcBef>
                <a:spcPts val="397"/>
              </a:spcBef>
              <a:buNone/>
              <a:defRPr sz="706" b="0">
                <a:solidFill>
                  <a:schemeClr val="accent2"/>
                </a:solidFill>
              </a:defRPr>
            </a:lvl2pPr>
            <a:lvl3pPr marL="121024" indent="0">
              <a:buNone/>
              <a:defRPr sz="706"/>
            </a:lvl3pPr>
            <a:lvl4pPr>
              <a:defRPr sz="529"/>
            </a:lvl4pPr>
            <a:lvl5pPr>
              <a:defRPr sz="353"/>
            </a:lvl5pPr>
          </a:lstStyle>
          <a:p>
            <a:pPr lvl="0"/>
            <a:r>
              <a:rPr lang="en-US" dirty="0"/>
              <a:t>Click to edit Master text styles</a:t>
            </a:r>
          </a:p>
          <a:p>
            <a:pPr lvl="1"/>
            <a:r>
              <a:rPr lang="en-US" dirty="0"/>
              <a:t>Second level</a:t>
            </a:r>
          </a:p>
        </p:txBody>
      </p:sp>
      <p:sp>
        <p:nvSpPr>
          <p:cNvPr id="31" name="Text Placeholder 4">
            <a:extLst>
              <a:ext uri="{FF2B5EF4-FFF2-40B4-BE49-F238E27FC236}">
                <a16:creationId xmlns:a16="http://schemas.microsoft.com/office/drawing/2014/main" id="{144FD762-1C55-4726-BE04-043BB53A8FDC}"/>
              </a:ext>
            </a:extLst>
          </p:cNvPr>
          <p:cNvSpPr>
            <a:spLocks noGrp="1"/>
          </p:cNvSpPr>
          <p:nvPr>
            <p:ph type="body" sz="quarter" idx="25"/>
          </p:nvPr>
        </p:nvSpPr>
        <p:spPr>
          <a:xfrm>
            <a:off x="754303" y="4476916"/>
            <a:ext cx="3740475" cy="287409"/>
          </a:xfrm>
        </p:spPr>
        <p:txBody>
          <a:bodyPr lIns="91440" anchor="ctr" anchorCtr="0">
            <a:normAutofit/>
          </a:bodyPr>
          <a:lstStyle>
            <a:lvl1pPr>
              <a:spcBef>
                <a:spcPts val="397"/>
              </a:spcBef>
              <a:defRPr sz="794" b="0"/>
            </a:lvl1pPr>
            <a:lvl2pPr marL="0" indent="0">
              <a:spcBef>
                <a:spcPts val="397"/>
              </a:spcBef>
              <a:buNone/>
              <a:defRPr sz="706" b="0">
                <a:solidFill>
                  <a:schemeClr val="accent2"/>
                </a:solidFill>
              </a:defRPr>
            </a:lvl2pPr>
            <a:lvl3pPr marL="121024" indent="0">
              <a:buNone/>
              <a:defRPr sz="706"/>
            </a:lvl3pPr>
            <a:lvl4pPr>
              <a:defRPr sz="529"/>
            </a:lvl4pPr>
            <a:lvl5pPr>
              <a:defRPr sz="353"/>
            </a:lvl5pPr>
          </a:lstStyle>
          <a:p>
            <a:pPr lvl="0"/>
            <a:r>
              <a:rPr lang="en-US" dirty="0"/>
              <a:t>Click to edit Master text styles</a:t>
            </a:r>
          </a:p>
          <a:p>
            <a:pPr lvl="1"/>
            <a:r>
              <a:rPr lang="en-US" dirty="0"/>
              <a:t>Second level</a:t>
            </a:r>
          </a:p>
        </p:txBody>
      </p:sp>
      <p:sp>
        <p:nvSpPr>
          <p:cNvPr id="32" name="Text Placeholder 4">
            <a:extLst>
              <a:ext uri="{FF2B5EF4-FFF2-40B4-BE49-F238E27FC236}">
                <a16:creationId xmlns:a16="http://schemas.microsoft.com/office/drawing/2014/main" id="{F396BCED-6F5A-47A1-A026-E58BDA1D64DB}"/>
              </a:ext>
            </a:extLst>
          </p:cNvPr>
          <p:cNvSpPr>
            <a:spLocks noGrp="1"/>
          </p:cNvSpPr>
          <p:nvPr>
            <p:ph type="body" sz="quarter" idx="26"/>
          </p:nvPr>
        </p:nvSpPr>
        <p:spPr>
          <a:xfrm>
            <a:off x="754303" y="4913244"/>
            <a:ext cx="3740475" cy="287409"/>
          </a:xfrm>
        </p:spPr>
        <p:txBody>
          <a:bodyPr lIns="91440" anchor="ctr" anchorCtr="0">
            <a:normAutofit/>
          </a:bodyPr>
          <a:lstStyle>
            <a:lvl1pPr>
              <a:spcBef>
                <a:spcPts val="397"/>
              </a:spcBef>
              <a:defRPr sz="794" b="0"/>
            </a:lvl1pPr>
            <a:lvl2pPr marL="0" indent="0">
              <a:spcBef>
                <a:spcPts val="397"/>
              </a:spcBef>
              <a:buNone/>
              <a:defRPr sz="706" b="0">
                <a:solidFill>
                  <a:schemeClr val="accent2"/>
                </a:solidFill>
              </a:defRPr>
            </a:lvl2pPr>
            <a:lvl3pPr marL="121024" indent="0">
              <a:buNone/>
              <a:defRPr sz="706"/>
            </a:lvl3pPr>
            <a:lvl4pPr>
              <a:defRPr sz="529"/>
            </a:lvl4pPr>
            <a:lvl5pPr>
              <a:defRPr sz="353"/>
            </a:lvl5pPr>
          </a:lstStyle>
          <a:p>
            <a:pPr lvl="0"/>
            <a:r>
              <a:rPr lang="en-US" dirty="0"/>
              <a:t>Click to edit Master text styles</a:t>
            </a:r>
          </a:p>
          <a:p>
            <a:pPr lvl="1"/>
            <a:r>
              <a:rPr lang="en-US" dirty="0"/>
              <a:t>Second level</a:t>
            </a:r>
          </a:p>
        </p:txBody>
      </p:sp>
      <p:sp>
        <p:nvSpPr>
          <p:cNvPr id="34" name="Text Placeholder 4">
            <a:extLst>
              <a:ext uri="{FF2B5EF4-FFF2-40B4-BE49-F238E27FC236}">
                <a16:creationId xmlns:a16="http://schemas.microsoft.com/office/drawing/2014/main" id="{7431E4E1-38DE-4658-92BC-3EC6AEB25CE0}"/>
              </a:ext>
            </a:extLst>
          </p:cNvPr>
          <p:cNvSpPr>
            <a:spLocks noGrp="1"/>
          </p:cNvSpPr>
          <p:nvPr>
            <p:ph type="body" sz="quarter" idx="27"/>
          </p:nvPr>
        </p:nvSpPr>
        <p:spPr>
          <a:xfrm>
            <a:off x="4560707" y="1422608"/>
            <a:ext cx="3740475" cy="287409"/>
          </a:xfrm>
        </p:spPr>
        <p:txBody>
          <a:bodyPr lIns="91440" anchor="ctr" anchorCtr="0">
            <a:normAutofit/>
          </a:bodyPr>
          <a:lstStyle>
            <a:lvl1pPr>
              <a:spcBef>
                <a:spcPts val="397"/>
              </a:spcBef>
              <a:defRPr sz="794" b="0"/>
            </a:lvl1pPr>
            <a:lvl2pPr marL="0" indent="0">
              <a:spcBef>
                <a:spcPts val="397"/>
              </a:spcBef>
              <a:buNone/>
              <a:defRPr sz="706" b="0">
                <a:solidFill>
                  <a:schemeClr val="accent2"/>
                </a:solidFill>
              </a:defRPr>
            </a:lvl2pPr>
            <a:lvl3pPr marL="121024" indent="0">
              <a:buNone/>
              <a:defRPr sz="706"/>
            </a:lvl3pPr>
            <a:lvl4pPr>
              <a:defRPr sz="529"/>
            </a:lvl4pPr>
            <a:lvl5pPr>
              <a:defRPr sz="353"/>
            </a:lvl5pPr>
          </a:lstStyle>
          <a:p>
            <a:pPr lvl="0"/>
            <a:r>
              <a:rPr lang="en-US" dirty="0"/>
              <a:t>Click to edit Master text styles</a:t>
            </a:r>
          </a:p>
          <a:p>
            <a:pPr lvl="1"/>
            <a:r>
              <a:rPr lang="en-US" dirty="0"/>
              <a:t>Second level</a:t>
            </a:r>
          </a:p>
        </p:txBody>
      </p:sp>
      <p:sp>
        <p:nvSpPr>
          <p:cNvPr id="35" name="Text Placeholder 4">
            <a:extLst>
              <a:ext uri="{FF2B5EF4-FFF2-40B4-BE49-F238E27FC236}">
                <a16:creationId xmlns:a16="http://schemas.microsoft.com/office/drawing/2014/main" id="{CBD0786C-DD99-438E-AB1B-6226F9122010}"/>
              </a:ext>
            </a:extLst>
          </p:cNvPr>
          <p:cNvSpPr>
            <a:spLocks noGrp="1"/>
          </p:cNvSpPr>
          <p:nvPr>
            <p:ph type="body" sz="quarter" idx="28"/>
          </p:nvPr>
        </p:nvSpPr>
        <p:spPr>
          <a:xfrm>
            <a:off x="4560707" y="1858938"/>
            <a:ext cx="3740475" cy="287409"/>
          </a:xfrm>
        </p:spPr>
        <p:txBody>
          <a:bodyPr lIns="91440" anchor="ctr" anchorCtr="0">
            <a:normAutofit/>
          </a:bodyPr>
          <a:lstStyle>
            <a:lvl1pPr>
              <a:spcBef>
                <a:spcPts val="397"/>
              </a:spcBef>
              <a:defRPr sz="794" b="0"/>
            </a:lvl1pPr>
            <a:lvl2pPr marL="0" indent="0">
              <a:spcBef>
                <a:spcPts val="397"/>
              </a:spcBef>
              <a:buNone/>
              <a:defRPr sz="706" b="0">
                <a:solidFill>
                  <a:schemeClr val="accent2"/>
                </a:solidFill>
              </a:defRPr>
            </a:lvl2pPr>
            <a:lvl3pPr marL="121024" indent="0">
              <a:buNone/>
              <a:defRPr sz="706"/>
            </a:lvl3pPr>
            <a:lvl4pPr>
              <a:defRPr sz="529"/>
            </a:lvl4pPr>
            <a:lvl5pPr>
              <a:defRPr sz="353"/>
            </a:lvl5pPr>
          </a:lstStyle>
          <a:p>
            <a:pPr lvl="0"/>
            <a:r>
              <a:rPr lang="en-US" dirty="0"/>
              <a:t>Click to edit Master text styles</a:t>
            </a:r>
          </a:p>
          <a:p>
            <a:pPr lvl="1"/>
            <a:r>
              <a:rPr lang="en-US" dirty="0"/>
              <a:t>Second level</a:t>
            </a:r>
          </a:p>
        </p:txBody>
      </p:sp>
      <p:sp>
        <p:nvSpPr>
          <p:cNvPr id="36" name="Text Placeholder 4">
            <a:extLst>
              <a:ext uri="{FF2B5EF4-FFF2-40B4-BE49-F238E27FC236}">
                <a16:creationId xmlns:a16="http://schemas.microsoft.com/office/drawing/2014/main" id="{C2C5693E-BDD1-4CE3-984E-3FE3C7C8DE0A}"/>
              </a:ext>
            </a:extLst>
          </p:cNvPr>
          <p:cNvSpPr>
            <a:spLocks noGrp="1"/>
          </p:cNvSpPr>
          <p:nvPr>
            <p:ph type="body" sz="quarter" idx="29"/>
          </p:nvPr>
        </p:nvSpPr>
        <p:spPr>
          <a:xfrm>
            <a:off x="4560707" y="2295267"/>
            <a:ext cx="3740475" cy="287409"/>
          </a:xfrm>
        </p:spPr>
        <p:txBody>
          <a:bodyPr lIns="91440" anchor="ctr" anchorCtr="0">
            <a:normAutofit/>
          </a:bodyPr>
          <a:lstStyle>
            <a:lvl1pPr>
              <a:spcBef>
                <a:spcPts val="397"/>
              </a:spcBef>
              <a:defRPr sz="794" b="0"/>
            </a:lvl1pPr>
            <a:lvl2pPr marL="0" indent="0">
              <a:spcBef>
                <a:spcPts val="397"/>
              </a:spcBef>
              <a:buNone/>
              <a:defRPr sz="706" b="0">
                <a:solidFill>
                  <a:schemeClr val="accent2"/>
                </a:solidFill>
              </a:defRPr>
            </a:lvl2pPr>
            <a:lvl3pPr marL="121024" indent="0">
              <a:buNone/>
              <a:defRPr sz="706"/>
            </a:lvl3pPr>
            <a:lvl4pPr>
              <a:defRPr sz="529"/>
            </a:lvl4pPr>
            <a:lvl5pPr>
              <a:defRPr sz="353"/>
            </a:lvl5pPr>
          </a:lstStyle>
          <a:p>
            <a:pPr lvl="0"/>
            <a:r>
              <a:rPr lang="en-US" dirty="0"/>
              <a:t>Click to edit Master text styles</a:t>
            </a:r>
          </a:p>
          <a:p>
            <a:pPr lvl="1"/>
            <a:r>
              <a:rPr lang="en-US" dirty="0"/>
              <a:t>Second level</a:t>
            </a:r>
          </a:p>
        </p:txBody>
      </p:sp>
      <p:sp>
        <p:nvSpPr>
          <p:cNvPr id="37" name="Text Placeholder 4">
            <a:extLst>
              <a:ext uri="{FF2B5EF4-FFF2-40B4-BE49-F238E27FC236}">
                <a16:creationId xmlns:a16="http://schemas.microsoft.com/office/drawing/2014/main" id="{CBA34A79-3023-43AD-91AF-50D21820CF04}"/>
              </a:ext>
            </a:extLst>
          </p:cNvPr>
          <p:cNvSpPr>
            <a:spLocks noGrp="1"/>
          </p:cNvSpPr>
          <p:nvPr>
            <p:ph type="body" sz="quarter" idx="30"/>
          </p:nvPr>
        </p:nvSpPr>
        <p:spPr>
          <a:xfrm>
            <a:off x="4560707" y="2731597"/>
            <a:ext cx="3740475" cy="287409"/>
          </a:xfrm>
        </p:spPr>
        <p:txBody>
          <a:bodyPr lIns="91440" anchor="ctr" anchorCtr="0">
            <a:normAutofit/>
          </a:bodyPr>
          <a:lstStyle>
            <a:lvl1pPr>
              <a:spcBef>
                <a:spcPts val="397"/>
              </a:spcBef>
              <a:defRPr sz="794" b="0"/>
            </a:lvl1pPr>
            <a:lvl2pPr marL="0" indent="0">
              <a:spcBef>
                <a:spcPts val="397"/>
              </a:spcBef>
              <a:buNone/>
              <a:defRPr sz="706" b="0">
                <a:solidFill>
                  <a:schemeClr val="accent2"/>
                </a:solidFill>
              </a:defRPr>
            </a:lvl2pPr>
            <a:lvl3pPr marL="121024" indent="0">
              <a:buNone/>
              <a:defRPr sz="706"/>
            </a:lvl3pPr>
            <a:lvl4pPr>
              <a:defRPr sz="529"/>
            </a:lvl4pPr>
            <a:lvl5pPr>
              <a:defRPr sz="353"/>
            </a:lvl5pPr>
          </a:lstStyle>
          <a:p>
            <a:pPr lvl="0"/>
            <a:r>
              <a:rPr lang="en-US" dirty="0"/>
              <a:t>Click to edit Master text styles</a:t>
            </a:r>
          </a:p>
          <a:p>
            <a:pPr lvl="1"/>
            <a:r>
              <a:rPr lang="en-US" dirty="0"/>
              <a:t>Second level</a:t>
            </a:r>
          </a:p>
        </p:txBody>
      </p:sp>
      <p:sp>
        <p:nvSpPr>
          <p:cNvPr id="38" name="Text Placeholder 4">
            <a:extLst>
              <a:ext uri="{FF2B5EF4-FFF2-40B4-BE49-F238E27FC236}">
                <a16:creationId xmlns:a16="http://schemas.microsoft.com/office/drawing/2014/main" id="{DF192398-8D91-48C6-BF27-3A37D73791F8}"/>
              </a:ext>
            </a:extLst>
          </p:cNvPr>
          <p:cNvSpPr>
            <a:spLocks noGrp="1"/>
          </p:cNvSpPr>
          <p:nvPr>
            <p:ph type="body" sz="quarter" idx="31"/>
          </p:nvPr>
        </p:nvSpPr>
        <p:spPr>
          <a:xfrm>
            <a:off x="4560707" y="3167927"/>
            <a:ext cx="3740475" cy="287409"/>
          </a:xfrm>
        </p:spPr>
        <p:txBody>
          <a:bodyPr lIns="91440" anchor="ctr" anchorCtr="0">
            <a:normAutofit/>
          </a:bodyPr>
          <a:lstStyle>
            <a:lvl1pPr>
              <a:spcBef>
                <a:spcPts val="397"/>
              </a:spcBef>
              <a:defRPr sz="794" b="0"/>
            </a:lvl1pPr>
            <a:lvl2pPr marL="0" indent="0">
              <a:spcBef>
                <a:spcPts val="397"/>
              </a:spcBef>
              <a:buNone/>
              <a:defRPr sz="706" b="0">
                <a:solidFill>
                  <a:schemeClr val="accent2"/>
                </a:solidFill>
              </a:defRPr>
            </a:lvl2pPr>
            <a:lvl3pPr marL="121024" indent="0">
              <a:buNone/>
              <a:defRPr sz="706"/>
            </a:lvl3pPr>
            <a:lvl4pPr>
              <a:defRPr sz="529"/>
            </a:lvl4pPr>
            <a:lvl5pPr>
              <a:defRPr sz="353"/>
            </a:lvl5pPr>
          </a:lstStyle>
          <a:p>
            <a:pPr lvl="0"/>
            <a:r>
              <a:rPr lang="en-US" dirty="0"/>
              <a:t>Click to edit Master text styles</a:t>
            </a:r>
          </a:p>
          <a:p>
            <a:pPr lvl="1"/>
            <a:r>
              <a:rPr lang="en-US" dirty="0"/>
              <a:t>Second level</a:t>
            </a:r>
          </a:p>
        </p:txBody>
      </p:sp>
      <p:sp>
        <p:nvSpPr>
          <p:cNvPr id="39" name="Text Placeholder 4">
            <a:extLst>
              <a:ext uri="{FF2B5EF4-FFF2-40B4-BE49-F238E27FC236}">
                <a16:creationId xmlns:a16="http://schemas.microsoft.com/office/drawing/2014/main" id="{22AFA22A-D771-43EE-83FC-17CEA1655D81}"/>
              </a:ext>
            </a:extLst>
          </p:cNvPr>
          <p:cNvSpPr>
            <a:spLocks noGrp="1"/>
          </p:cNvSpPr>
          <p:nvPr>
            <p:ph type="body" sz="quarter" idx="32"/>
          </p:nvPr>
        </p:nvSpPr>
        <p:spPr>
          <a:xfrm>
            <a:off x="4560707" y="3604256"/>
            <a:ext cx="3740475" cy="287409"/>
          </a:xfrm>
        </p:spPr>
        <p:txBody>
          <a:bodyPr lIns="91440" anchor="ctr" anchorCtr="0">
            <a:normAutofit/>
          </a:bodyPr>
          <a:lstStyle>
            <a:lvl1pPr>
              <a:spcBef>
                <a:spcPts val="397"/>
              </a:spcBef>
              <a:defRPr sz="794" b="0"/>
            </a:lvl1pPr>
            <a:lvl2pPr marL="0" indent="0">
              <a:spcBef>
                <a:spcPts val="397"/>
              </a:spcBef>
              <a:buNone/>
              <a:defRPr sz="706" b="0">
                <a:solidFill>
                  <a:schemeClr val="accent2"/>
                </a:solidFill>
              </a:defRPr>
            </a:lvl2pPr>
            <a:lvl3pPr marL="121024" indent="0">
              <a:buNone/>
              <a:defRPr sz="706"/>
            </a:lvl3pPr>
            <a:lvl4pPr>
              <a:defRPr sz="529"/>
            </a:lvl4pPr>
            <a:lvl5pPr>
              <a:defRPr sz="353"/>
            </a:lvl5pPr>
          </a:lstStyle>
          <a:p>
            <a:pPr lvl="0"/>
            <a:r>
              <a:rPr lang="en-US" dirty="0"/>
              <a:t>Click to edit Master text styles</a:t>
            </a:r>
          </a:p>
          <a:p>
            <a:pPr lvl="1"/>
            <a:r>
              <a:rPr lang="en-US" dirty="0"/>
              <a:t>Second level</a:t>
            </a:r>
          </a:p>
        </p:txBody>
      </p:sp>
      <p:sp>
        <p:nvSpPr>
          <p:cNvPr id="40" name="Text Placeholder 4">
            <a:extLst>
              <a:ext uri="{FF2B5EF4-FFF2-40B4-BE49-F238E27FC236}">
                <a16:creationId xmlns:a16="http://schemas.microsoft.com/office/drawing/2014/main" id="{D256F899-C24B-48F6-968B-CDF5422844AA}"/>
              </a:ext>
            </a:extLst>
          </p:cNvPr>
          <p:cNvSpPr>
            <a:spLocks noGrp="1"/>
          </p:cNvSpPr>
          <p:nvPr>
            <p:ph type="body" sz="quarter" idx="33"/>
          </p:nvPr>
        </p:nvSpPr>
        <p:spPr>
          <a:xfrm>
            <a:off x="4560707" y="4040586"/>
            <a:ext cx="3740475" cy="287409"/>
          </a:xfrm>
        </p:spPr>
        <p:txBody>
          <a:bodyPr lIns="91440" anchor="ctr" anchorCtr="0">
            <a:normAutofit/>
          </a:bodyPr>
          <a:lstStyle>
            <a:lvl1pPr>
              <a:spcBef>
                <a:spcPts val="397"/>
              </a:spcBef>
              <a:defRPr sz="794" b="0"/>
            </a:lvl1pPr>
            <a:lvl2pPr marL="0" indent="0">
              <a:spcBef>
                <a:spcPts val="397"/>
              </a:spcBef>
              <a:buNone/>
              <a:defRPr sz="706" b="0">
                <a:solidFill>
                  <a:schemeClr val="accent2"/>
                </a:solidFill>
              </a:defRPr>
            </a:lvl2pPr>
            <a:lvl3pPr marL="121024" indent="0">
              <a:buNone/>
              <a:defRPr sz="706"/>
            </a:lvl3pPr>
            <a:lvl4pPr>
              <a:defRPr sz="529"/>
            </a:lvl4pPr>
            <a:lvl5pPr>
              <a:defRPr sz="353"/>
            </a:lvl5pPr>
          </a:lstStyle>
          <a:p>
            <a:pPr lvl="0"/>
            <a:r>
              <a:rPr lang="en-US" dirty="0"/>
              <a:t>Click to edit Master text styles</a:t>
            </a:r>
          </a:p>
          <a:p>
            <a:pPr lvl="1"/>
            <a:r>
              <a:rPr lang="en-US" dirty="0"/>
              <a:t>Second level</a:t>
            </a:r>
          </a:p>
        </p:txBody>
      </p:sp>
      <p:sp>
        <p:nvSpPr>
          <p:cNvPr id="41" name="Text Placeholder 4">
            <a:extLst>
              <a:ext uri="{FF2B5EF4-FFF2-40B4-BE49-F238E27FC236}">
                <a16:creationId xmlns:a16="http://schemas.microsoft.com/office/drawing/2014/main" id="{2A4D2969-F202-42A0-A483-B0EAC3C5143B}"/>
              </a:ext>
            </a:extLst>
          </p:cNvPr>
          <p:cNvSpPr>
            <a:spLocks noGrp="1"/>
          </p:cNvSpPr>
          <p:nvPr>
            <p:ph type="body" sz="quarter" idx="34"/>
          </p:nvPr>
        </p:nvSpPr>
        <p:spPr>
          <a:xfrm>
            <a:off x="4560707" y="4476916"/>
            <a:ext cx="3740475" cy="287409"/>
          </a:xfrm>
        </p:spPr>
        <p:txBody>
          <a:bodyPr lIns="91440" anchor="ctr" anchorCtr="0">
            <a:normAutofit/>
          </a:bodyPr>
          <a:lstStyle>
            <a:lvl1pPr>
              <a:spcBef>
                <a:spcPts val="397"/>
              </a:spcBef>
              <a:defRPr sz="794" b="0"/>
            </a:lvl1pPr>
            <a:lvl2pPr marL="0" indent="0">
              <a:spcBef>
                <a:spcPts val="397"/>
              </a:spcBef>
              <a:buNone/>
              <a:defRPr sz="706" b="0">
                <a:solidFill>
                  <a:schemeClr val="accent2"/>
                </a:solidFill>
              </a:defRPr>
            </a:lvl2pPr>
            <a:lvl3pPr marL="121024" indent="0">
              <a:buNone/>
              <a:defRPr sz="706"/>
            </a:lvl3pPr>
            <a:lvl4pPr>
              <a:defRPr sz="529"/>
            </a:lvl4pPr>
            <a:lvl5pPr>
              <a:defRPr sz="353"/>
            </a:lvl5pPr>
          </a:lstStyle>
          <a:p>
            <a:pPr lvl="0"/>
            <a:r>
              <a:rPr lang="en-US" dirty="0"/>
              <a:t>Click to edit Master text styles</a:t>
            </a:r>
          </a:p>
          <a:p>
            <a:pPr lvl="1"/>
            <a:r>
              <a:rPr lang="en-US" dirty="0"/>
              <a:t>Second level</a:t>
            </a:r>
          </a:p>
        </p:txBody>
      </p:sp>
      <p:sp>
        <p:nvSpPr>
          <p:cNvPr id="42" name="Text Placeholder 4">
            <a:extLst>
              <a:ext uri="{FF2B5EF4-FFF2-40B4-BE49-F238E27FC236}">
                <a16:creationId xmlns:a16="http://schemas.microsoft.com/office/drawing/2014/main" id="{44806557-3CFF-4811-8B28-D773074D7375}"/>
              </a:ext>
            </a:extLst>
          </p:cNvPr>
          <p:cNvSpPr>
            <a:spLocks noGrp="1"/>
          </p:cNvSpPr>
          <p:nvPr>
            <p:ph type="body" sz="quarter" idx="35"/>
          </p:nvPr>
        </p:nvSpPr>
        <p:spPr>
          <a:xfrm>
            <a:off x="4560707" y="4913244"/>
            <a:ext cx="3740475" cy="287409"/>
          </a:xfrm>
        </p:spPr>
        <p:txBody>
          <a:bodyPr lIns="91440" anchor="ctr" anchorCtr="0">
            <a:normAutofit/>
          </a:bodyPr>
          <a:lstStyle>
            <a:lvl1pPr>
              <a:spcBef>
                <a:spcPts val="397"/>
              </a:spcBef>
              <a:defRPr sz="794" b="0"/>
            </a:lvl1pPr>
            <a:lvl2pPr marL="0" indent="0">
              <a:spcBef>
                <a:spcPts val="397"/>
              </a:spcBef>
              <a:buNone/>
              <a:defRPr sz="706" b="0">
                <a:solidFill>
                  <a:schemeClr val="accent2"/>
                </a:solidFill>
              </a:defRPr>
            </a:lvl2pPr>
            <a:lvl3pPr marL="121024" indent="0">
              <a:buNone/>
              <a:defRPr sz="706"/>
            </a:lvl3pPr>
            <a:lvl4pPr>
              <a:defRPr sz="529"/>
            </a:lvl4pPr>
            <a:lvl5pPr>
              <a:defRPr sz="353"/>
            </a:lvl5pPr>
          </a:lstStyle>
          <a:p>
            <a:pPr lvl="0"/>
            <a:r>
              <a:rPr lang="en-US" dirty="0"/>
              <a:t>Click to edit Master text styles</a:t>
            </a:r>
          </a:p>
          <a:p>
            <a:pPr lvl="1"/>
            <a:r>
              <a:rPr lang="en-US" dirty="0"/>
              <a:t>Second level</a:t>
            </a:r>
          </a:p>
        </p:txBody>
      </p:sp>
      <p:sp>
        <p:nvSpPr>
          <p:cNvPr id="3" name="Footer Placeholder 2">
            <a:extLst>
              <a:ext uri="{FF2B5EF4-FFF2-40B4-BE49-F238E27FC236}">
                <a16:creationId xmlns:a16="http://schemas.microsoft.com/office/drawing/2014/main" id="{74A40728-61AA-4695-9953-FDB632BB2051}"/>
              </a:ext>
            </a:extLst>
          </p:cNvPr>
          <p:cNvSpPr>
            <a:spLocks noGrp="1"/>
          </p:cNvSpPr>
          <p:nvPr>
            <p:ph type="ftr" sz="quarter" idx="36"/>
          </p:nvPr>
        </p:nvSpPr>
        <p:spPr/>
        <p:txBody>
          <a:bodyPr/>
          <a:lstStyle/>
          <a:p>
            <a:endParaRPr lang="en-US" dirty="0"/>
          </a:p>
        </p:txBody>
      </p:sp>
    </p:spTree>
    <p:extLst>
      <p:ext uri="{BB962C8B-B14F-4D97-AF65-F5344CB8AC3E}">
        <p14:creationId xmlns:p14="http://schemas.microsoft.com/office/powerpoint/2010/main" val="2217232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act Page">
    <p:spTree>
      <p:nvGrpSpPr>
        <p:cNvPr id="1" name=""/>
        <p:cNvGrpSpPr/>
        <p:nvPr/>
      </p:nvGrpSpPr>
      <p:grpSpPr>
        <a:xfrm>
          <a:off x="0" y="0"/>
          <a:ext cx="0" cy="0"/>
          <a:chOff x="0" y="0"/>
          <a:chExt cx="0" cy="0"/>
        </a:xfrm>
      </p:grpSpPr>
      <p:pic>
        <p:nvPicPr>
          <p:cNvPr id="12" name="Picture Placeholder 12" descr="A large empty room&#10;&#10;Description automatically generated">
            <a:extLst>
              <a:ext uri="{FF2B5EF4-FFF2-40B4-BE49-F238E27FC236}">
                <a16:creationId xmlns:a16="http://schemas.microsoft.com/office/drawing/2014/main" id="{941BD611-CBF5-40F7-AA59-BE904654F3C0}"/>
              </a:ext>
            </a:extLst>
          </p:cNvPr>
          <p:cNvPicPr>
            <a:picLocks noChangeAspect="1"/>
          </p:cNvPicPr>
          <p:nvPr userDrawn="1"/>
        </p:nvPicPr>
        <p:blipFill rotWithShape="1">
          <a:blip r:embed="rId2" cstate="hqprint">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35" r="35"/>
          <a:stretch/>
        </p:blipFill>
        <p:spPr>
          <a:xfrm>
            <a:off x="976415" y="1396814"/>
            <a:ext cx="10716047" cy="4310662"/>
          </a:xfrm>
          <a:prstGeom prst="rect">
            <a:avLst/>
          </a:prstGeom>
        </p:spPr>
      </p:pic>
      <p:sp>
        <p:nvSpPr>
          <p:cNvPr id="11" name="Text Placeholder 5">
            <a:extLst>
              <a:ext uri="{FF2B5EF4-FFF2-40B4-BE49-F238E27FC236}">
                <a16:creationId xmlns:a16="http://schemas.microsoft.com/office/drawing/2014/main" id="{EDC5D5BB-A13E-40AB-83E8-529D4EE80723}"/>
              </a:ext>
            </a:extLst>
          </p:cNvPr>
          <p:cNvSpPr>
            <a:spLocks noGrp="1"/>
          </p:cNvSpPr>
          <p:nvPr>
            <p:ph type="body" sz="quarter" idx="13"/>
          </p:nvPr>
        </p:nvSpPr>
        <p:spPr>
          <a:xfrm>
            <a:off x="507997" y="1509110"/>
            <a:ext cx="6080607" cy="1139800"/>
          </a:xfrm>
          <a:solidFill>
            <a:schemeClr val="accent1"/>
          </a:solidFill>
        </p:spPr>
        <p:txBody>
          <a:bodyPr lIns="274320" tIns="274320" rIns="274320" bIns="274320" anchor="ctr">
            <a:normAutofit/>
          </a:bodyPr>
          <a:lstStyle>
            <a:lvl1pPr>
              <a:spcBef>
                <a:spcPts val="397"/>
              </a:spcBef>
              <a:defRPr sz="2118" b="0" cap="all" baseline="0">
                <a:solidFill>
                  <a:schemeClr val="bg1"/>
                </a:solidFill>
                <a:latin typeface="+mj-lt"/>
              </a:defRPr>
            </a:lvl1pPr>
            <a:lvl2pPr marL="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4" name="Text Placeholder 3">
            <a:extLst>
              <a:ext uri="{FF2B5EF4-FFF2-40B4-BE49-F238E27FC236}">
                <a16:creationId xmlns:a16="http://schemas.microsoft.com/office/drawing/2014/main" id="{6CBA9596-FD1E-4D8B-AD53-0EE826C1646B}"/>
              </a:ext>
            </a:extLst>
          </p:cNvPr>
          <p:cNvSpPr>
            <a:spLocks noGrp="1"/>
          </p:cNvSpPr>
          <p:nvPr>
            <p:ph type="body" sz="quarter" idx="16"/>
          </p:nvPr>
        </p:nvSpPr>
        <p:spPr>
          <a:xfrm>
            <a:off x="976416" y="2760829"/>
            <a:ext cx="5588002" cy="814703"/>
          </a:xfrm>
          <a:noFill/>
        </p:spPr>
        <p:txBody>
          <a:bodyPr lIns="274320" tIns="91440" rIns="274320" bIns="91440" anchor="ctr">
            <a:normAutofit/>
          </a:bodyPr>
          <a:lstStyle>
            <a:lvl1pPr>
              <a:defRPr sz="2118">
                <a:solidFill>
                  <a:schemeClr val="tx2">
                    <a:lumMod val="75000"/>
                  </a:schemeClr>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8" name="Text Placeholder 3">
            <a:extLst>
              <a:ext uri="{FF2B5EF4-FFF2-40B4-BE49-F238E27FC236}">
                <a16:creationId xmlns:a16="http://schemas.microsoft.com/office/drawing/2014/main" id="{375126CE-EE57-43F7-877C-0B27882031E2}"/>
              </a:ext>
            </a:extLst>
          </p:cNvPr>
          <p:cNvSpPr>
            <a:spLocks noGrp="1"/>
          </p:cNvSpPr>
          <p:nvPr>
            <p:ph type="body" sz="quarter" idx="17"/>
          </p:nvPr>
        </p:nvSpPr>
        <p:spPr>
          <a:xfrm>
            <a:off x="976416" y="3687855"/>
            <a:ext cx="5588002" cy="1769126"/>
          </a:xfrm>
          <a:noFill/>
        </p:spPr>
        <p:txBody>
          <a:bodyPr lIns="274320" tIns="0" rIns="274320" bIns="0" anchor="t">
            <a:normAutofit/>
          </a:bodyPr>
          <a:lstStyle>
            <a:lvl1pPr>
              <a:defRPr sz="1235" b="0">
                <a:solidFill>
                  <a:schemeClr val="tx2">
                    <a:lumMod val="75000"/>
                  </a:schemeClr>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8B9F13C9-B3B1-4B9E-98D7-64DF4E61E51B}"/>
              </a:ext>
            </a:extLst>
          </p:cNvPr>
          <p:cNvSpPr>
            <a:spLocks noGrp="1"/>
          </p:cNvSpPr>
          <p:nvPr>
            <p:ph type="body" sz="quarter" idx="18"/>
          </p:nvPr>
        </p:nvSpPr>
        <p:spPr>
          <a:xfrm>
            <a:off x="6588607" y="1147204"/>
            <a:ext cx="4626978" cy="4309777"/>
          </a:xfrm>
          <a:solidFill>
            <a:schemeClr val="accent2"/>
          </a:solidFill>
        </p:spPr>
        <p:txBody>
          <a:bodyPr lIns="274320" tIns="548640" rIns="274320" bIns="548640" anchor="t">
            <a:normAutofit/>
          </a:bodyPr>
          <a:lstStyle>
            <a:lvl1pPr>
              <a:defRPr sz="1059" b="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0" name="Title 9">
            <a:extLst>
              <a:ext uri="{FF2B5EF4-FFF2-40B4-BE49-F238E27FC236}">
                <a16:creationId xmlns:a16="http://schemas.microsoft.com/office/drawing/2014/main" id="{22E11B35-9C2F-46B7-B6B5-CF78250BF128}"/>
              </a:ext>
            </a:extLst>
          </p:cNvPr>
          <p:cNvSpPr>
            <a:spLocks noGrp="1"/>
          </p:cNvSpPr>
          <p:nvPr>
            <p:ph type="title"/>
          </p:nvPr>
        </p:nvSpPr>
        <p:spPr>
          <a:xfrm>
            <a:off x="500303" y="357953"/>
            <a:ext cx="11192165" cy="537704"/>
          </a:xfrm>
        </p:spPr>
        <p:txBody>
          <a:bodyPr tIns="137160" bIns="137160">
            <a:normAutofit/>
          </a:bodyPr>
          <a:lstStyle/>
          <a:p>
            <a:r>
              <a:rPr lang="en-US" dirty="0"/>
              <a:t>Click to edit Master title style</a:t>
            </a:r>
          </a:p>
        </p:txBody>
      </p:sp>
      <p:cxnSp>
        <p:nvCxnSpPr>
          <p:cNvPr id="8" name="Straight Connector 7">
            <a:extLst>
              <a:ext uri="{FF2B5EF4-FFF2-40B4-BE49-F238E27FC236}">
                <a16:creationId xmlns:a16="http://schemas.microsoft.com/office/drawing/2014/main" id="{8B257FAB-6945-499F-B999-29EE73E56BDF}"/>
              </a:ext>
            </a:extLst>
          </p:cNvPr>
          <p:cNvCxnSpPr>
            <a:cxnSpLocks/>
          </p:cNvCxnSpPr>
          <p:nvPr userDrawn="1"/>
        </p:nvCxnSpPr>
        <p:spPr>
          <a:xfrm>
            <a:off x="508007" y="947414"/>
            <a:ext cx="157479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600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act Page Two Names">
    <p:spTree>
      <p:nvGrpSpPr>
        <p:cNvPr id="1" name=""/>
        <p:cNvGrpSpPr/>
        <p:nvPr/>
      </p:nvGrpSpPr>
      <p:grpSpPr>
        <a:xfrm>
          <a:off x="0" y="0"/>
          <a:ext cx="0" cy="0"/>
          <a:chOff x="0" y="0"/>
          <a:chExt cx="0" cy="0"/>
        </a:xfrm>
      </p:grpSpPr>
      <p:pic>
        <p:nvPicPr>
          <p:cNvPr id="13" name="Picture Placeholder 12" descr="A large empty room&#10;&#10;Description automatically generated">
            <a:extLst>
              <a:ext uri="{FF2B5EF4-FFF2-40B4-BE49-F238E27FC236}">
                <a16:creationId xmlns:a16="http://schemas.microsoft.com/office/drawing/2014/main" id="{440A413D-5F9F-49F8-92A6-817957987DD3}"/>
              </a:ext>
            </a:extLst>
          </p:cNvPr>
          <p:cNvPicPr>
            <a:picLocks noChangeAspect="1"/>
          </p:cNvPicPr>
          <p:nvPr userDrawn="1"/>
        </p:nvPicPr>
        <p:blipFill rotWithShape="1">
          <a:blip r:embed="rId2" cstate="hqprint">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35" r="35"/>
          <a:stretch/>
        </p:blipFill>
        <p:spPr>
          <a:xfrm>
            <a:off x="976415" y="1396814"/>
            <a:ext cx="10716047" cy="4310662"/>
          </a:xfrm>
          <a:prstGeom prst="rect">
            <a:avLst/>
          </a:prstGeom>
        </p:spPr>
      </p:pic>
      <p:sp>
        <p:nvSpPr>
          <p:cNvPr id="11" name="Text Placeholder 5">
            <a:extLst>
              <a:ext uri="{FF2B5EF4-FFF2-40B4-BE49-F238E27FC236}">
                <a16:creationId xmlns:a16="http://schemas.microsoft.com/office/drawing/2014/main" id="{EDC5D5BB-A13E-40AB-83E8-529D4EE80723}"/>
              </a:ext>
            </a:extLst>
          </p:cNvPr>
          <p:cNvSpPr>
            <a:spLocks noGrp="1"/>
          </p:cNvSpPr>
          <p:nvPr>
            <p:ph type="body" sz="quarter" idx="13"/>
          </p:nvPr>
        </p:nvSpPr>
        <p:spPr>
          <a:xfrm>
            <a:off x="508007" y="1501323"/>
            <a:ext cx="6080607" cy="640900"/>
          </a:xfrm>
          <a:solidFill>
            <a:schemeClr val="accent1"/>
          </a:solidFill>
        </p:spPr>
        <p:txBody>
          <a:bodyPr lIns="274320" tIns="54864" rIns="274320" bIns="54864" anchor="ctr">
            <a:normAutofit/>
          </a:bodyPr>
          <a:lstStyle>
            <a:lvl1pPr>
              <a:spcBef>
                <a:spcPts val="397"/>
              </a:spcBef>
              <a:defRPr sz="1765" b="0" cap="all" baseline="0">
                <a:solidFill>
                  <a:schemeClr val="bg1"/>
                </a:solidFill>
                <a:latin typeface="+mj-lt"/>
              </a:defRPr>
            </a:lvl1pPr>
            <a:lvl2pPr marL="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4" name="Text Placeholder 3">
            <a:extLst>
              <a:ext uri="{FF2B5EF4-FFF2-40B4-BE49-F238E27FC236}">
                <a16:creationId xmlns:a16="http://schemas.microsoft.com/office/drawing/2014/main" id="{6CBA9596-FD1E-4D8B-AD53-0EE826C1646B}"/>
              </a:ext>
            </a:extLst>
          </p:cNvPr>
          <p:cNvSpPr>
            <a:spLocks noGrp="1"/>
          </p:cNvSpPr>
          <p:nvPr>
            <p:ph type="body" sz="quarter" idx="16"/>
          </p:nvPr>
        </p:nvSpPr>
        <p:spPr>
          <a:xfrm>
            <a:off x="976416" y="2215709"/>
            <a:ext cx="5431312" cy="456234"/>
          </a:xfrm>
          <a:noFill/>
        </p:spPr>
        <p:txBody>
          <a:bodyPr lIns="274320" tIns="91440" rIns="274320" bIns="91440" anchor="ctr">
            <a:normAutofit/>
          </a:bodyPr>
          <a:lstStyle>
            <a:lvl1pPr>
              <a:defRPr sz="1588">
                <a:solidFill>
                  <a:schemeClr val="tx2">
                    <a:lumMod val="75000"/>
                  </a:schemeClr>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8" name="Text Placeholder 3">
            <a:extLst>
              <a:ext uri="{FF2B5EF4-FFF2-40B4-BE49-F238E27FC236}">
                <a16:creationId xmlns:a16="http://schemas.microsoft.com/office/drawing/2014/main" id="{375126CE-EE57-43F7-877C-0B27882031E2}"/>
              </a:ext>
            </a:extLst>
          </p:cNvPr>
          <p:cNvSpPr>
            <a:spLocks noGrp="1"/>
          </p:cNvSpPr>
          <p:nvPr>
            <p:ph type="body" sz="quarter" idx="17"/>
          </p:nvPr>
        </p:nvSpPr>
        <p:spPr>
          <a:xfrm>
            <a:off x="976416" y="2743406"/>
            <a:ext cx="5431312" cy="641891"/>
          </a:xfrm>
          <a:noFill/>
        </p:spPr>
        <p:txBody>
          <a:bodyPr lIns="274320" tIns="0" rIns="274320" bIns="0" anchor="t">
            <a:normAutofit/>
          </a:bodyPr>
          <a:lstStyle>
            <a:lvl1pPr>
              <a:defRPr sz="1059" b="0">
                <a:solidFill>
                  <a:schemeClr val="tx2">
                    <a:lumMod val="75000"/>
                  </a:schemeClr>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8B9F13C9-B3B1-4B9E-98D7-64DF4E61E51B}"/>
              </a:ext>
            </a:extLst>
          </p:cNvPr>
          <p:cNvSpPr>
            <a:spLocks noGrp="1"/>
          </p:cNvSpPr>
          <p:nvPr>
            <p:ph type="body" sz="quarter" idx="18"/>
          </p:nvPr>
        </p:nvSpPr>
        <p:spPr>
          <a:xfrm>
            <a:off x="6588607" y="1150523"/>
            <a:ext cx="4626978" cy="4317924"/>
          </a:xfrm>
          <a:solidFill>
            <a:schemeClr val="accent2"/>
          </a:solidFill>
        </p:spPr>
        <p:txBody>
          <a:bodyPr lIns="274320" tIns="548640" rIns="274320" bIns="548640" anchor="t">
            <a:normAutofit/>
          </a:bodyPr>
          <a:lstStyle>
            <a:lvl1pPr>
              <a:defRPr sz="1059" b="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7" name="Text Placeholder 5">
            <a:extLst>
              <a:ext uri="{FF2B5EF4-FFF2-40B4-BE49-F238E27FC236}">
                <a16:creationId xmlns:a16="http://schemas.microsoft.com/office/drawing/2014/main" id="{E70346EB-FAA3-4393-ADC0-EC4EBF3E12A5}"/>
              </a:ext>
            </a:extLst>
          </p:cNvPr>
          <p:cNvSpPr>
            <a:spLocks noGrp="1"/>
          </p:cNvSpPr>
          <p:nvPr>
            <p:ph type="body" sz="quarter" idx="19"/>
          </p:nvPr>
        </p:nvSpPr>
        <p:spPr>
          <a:xfrm>
            <a:off x="508007" y="3575225"/>
            <a:ext cx="6080607" cy="640900"/>
          </a:xfrm>
          <a:solidFill>
            <a:schemeClr val="accent1"/>
          </a:solidFill>
        </p:spPr>
        <p:txBody>
          <a:bodyPr lIns="274320" tIns="54864" rIns="274320" bIns="54864" anchor="ctr">
            <a:normAutofit/>
          </a:bodyPr>
          <a:lstStyle>
            <a:lvl1pPr>
              <a:spcBef>
                <a:spcPts val="397"/>
              </a:spcBef>
              <a:defRPr sz="1765" b="0" cap="all" baseline="0">
                <a:solidFill>
                  <a:schemeClr val="bg1"/>
                </a:solidFill>
                <a:latin typeface="+mj-lt"/>
              </a:defRPr>
            </a:lvl1pPr>
            <a:lvl2pPr marL="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559B069B-8995-4785-B13E-759B9A622CAB}"/>
              </a:ext>
            </a:extLst>
          </p:cNvPr>
          <p:cNvSpPr>
            <a:spLocks noGrp="1"/>
          </p:cNvSpPr>
          <p:nvPr>
            <p:ph type="body" sz="quarter" idx="20"/>
          </p:nvPr>
        </p:nvSpPr>
        <p:spPr>
          <a:xfrm>
            <a:off x="976416" y="4291600"/>
            <a:ext cx="5431312" cy="456234"/>
          </a:xfrm>
          <a:noFill/>
        </p:spPr>
        <p:txBody>
          <a:bodyPr lIns="274320" tIns="91440" rIns="274320" bIns="91440" anchor="ctr">
            <a:normAutofit/>
          </a:bodyPr>
          <a:lstStyle>
            <a:lvl1pPr>
              <a:defRPr sz="1588">
                <a:solidFill>
                  <a:schemeClr val="tx2">
                    <a:lumMod val="75000"/>
                  </a:schemeClr>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23" name="Text Placeholder 3">
            <a:extLst>
              <a:ext uri="{FF2B5EF4-FFF2-40B4-BE49-F238E27FC236}">
                <a16:creationId xmlns:a16="http://schemas.microsoft.com/office/drawing/2014/main" id="{25004D3B-A233-4B57-8568-975270979B22}"/>
              </a:ext>
            </a:extLst>
          </p:cNvPr>
          <p:cNvSpPr>
            <a:spLocks noGrp="1"/>
          </p:cNvSpPr>
          <p:nvPr>
            <p:ph type="body" sz="quarter" idx="21"/>
          </p:nvPr>
        </p:nvSpPr>
        <p:spPr>
          <a:xfrm>
            <a:off x="976416" y="4819296"/>
            <a:ext cx="5431312" cy="641891"/>
          </a:xfrm>
          <a:noFill/>
        </p:spPr>
        <p:txBody>
          <a:bodyPr lIns="274320" tIns="0" rIns="274320" bIns="0" anchor="t">
            <a:normAutofit/>
          </a:bodyPr>
          <a:lstStyle>
            <a:lvl1pPr>
              <a:defRPr sz="1059" b="0">
                <a:solidFill>
                  <a:schemeClr val="tx2">
                    <a:lumMod val="75000"/>
                  </a:schemeClr>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5" name="Title 4">
            <a:extLst>
              <a:ext uri="{FF2B5EF4-FFF2-40B4-BE49-F238E27FC236}">
                <a16:creationId xmlns:a16="http://schemas.microsoft.com/office/drawing/2014/main" id="{F66F5B26-6206-4F3F-9555-7B3D0A0A1676}"/>
              </a:ext>
            </a:extLst>
          </p:cNvPr>
          <p:cNvSpPr>
            <a:spLocks noGrp="1"/>
          </p:cNvSpPr>
          <p:nvPr>
            <p:ph type="title"/>
          </p:nvPr>
        </p:nvSpPr>
        <p:spPr>
          <a:xfrm>
            <a:off x="500303" y="357953"/>
            <a:ext cx="11192165" cy="537704"/>
          </a:xfrm>
        </p:spPr>
        <p:txBody>
          <a:bodyPr tIns="137160" bIns="137160">
            <a:normAutofit/>
          </a:bodyPr>
          <a:lstStyle/>
          <a:p>
            <a:r>
              <a:rPr lang="en-US" dirty="0"/>
              <a:t>Click to edit Master title style</a:t>
            </a:r>
          </a:p>
        </p:txBody>
      </p:sp>
      <p:cxnSp>
        <p:nvCxnSpPr>
          <p:cNvPr id="12" name="Straight Connector 11">
            <a:extLst>
              <a:ext uri="{FF2B5EF4-FFF2-40B4-BE49-F238E27FC236}">
                <a16:creationId xmlns:a16="http://schemas.microsoft.com/office/drawing/2014/main" id="{5A6147B6-D64C-4FB7-A713-7AE4C2AA11C5}"/>
              </a:ext>
            </a:extLst>
          </p:cNvPr>
          <p:cNvCxnSpPr>
            <a:cxnSpLocks/>
          </p:cNvCxnSpPr>
          <p:nvPr userDrawn="1"/>
        </p:nvCxnSpPr>
        <p:spPr>
          <a:xfrm>
            <a:off x="508007" y="947414"/>
            <a:ext cx="157479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047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2 columns 2">
    <p:spTree>
      <p:nvGrpSpPr>
        <p:cNvPr id="1" name=""/>
        <p:cNvGrpSpPr/>
        <p:nvPr/>
      </p:nvGrpSpPr>
      <p:grpSpPr>
        <a:xfrm>
          <a:off x="0" y="0"/>
          <a:ext cx="0" cy="0"/>
          <a:chOff x="0" y="0"/>
          <a:chExt cx="0" cy="0"/>
        </a:xfrm>
      </p:grpSpPr>
      <p:sp>
        <p:nvSpPr>
          <p:cNvPr id="4" name="Content Placeholder 13">
            <a:extLst>
              <a:ext uri="{FF2B5EF4-FFF2-40B4-BE49-F238E27FC236}">
                <a16:creationId xmlns:a16="http://schemas.microsoft.com/office/drawing/2014/main" id="{F31E601E-9AD6-45BE-9485-83F5557F33A7}"/>
              </a:ext>
            </a:extLst>
          </p:cNvPr>
          <p:cNvSpPr>
            <a:spLocks noGrp="1"/>
          </p:cNvSpPr>
          <p:nvPr>
            <p:ph sz="quarter" idx="12"/>
          </p:nvPr>
        </p:nvSpPr>
        <p:spPr>
          <a:xfrm>
            <a:off x="6194906" y="2393833"/>
            <a:ext cx="5507567" cy="3018609"/>
          </a:xfrm>
          <a:solidFill>
            <a:schemeClr val="bg1">
              <a:lumMod val="95000"/>
            </a:schemeClr>
          </a:solidFill>
        </p:spPr>
        <p:txBody>
          <a:bodyPr lIns="182880" tIns="274320" rIns="182880" bIns="274320">
            <a:normAutofit/>
          </a:bodyPr>
          <a:lstStyle>
            <a:lvl1pPr>
              <a:defRPr sz="1235" b="1"/>
            </a:lvl1pPr>
            <a:lvl2pPr marL="0" indent="0">
              <a:buClr>
                <a:schemeClr val="bg2">
                  <a:lumMod val="75000"/>
                </a:schemeClr>
              </a:buClr>
              <a:buNone/>
              <a:defRPr sz="1059">
                <a:solidFill>
                  <a:schemeClr val="tx2">
                    <a:lumMod val="75000"/>
                  </a:schemeClr>
                </a:solidFill>
              </a:defRPr>
            </a:lvl2pPr>
            <a:lvl3pPr marL="242046" indent="-121022">
              <a:buFont typeface="Arial" panose="020B0604020202020204" pitchFamily="34" charset="0"/>
              <a:buChar char="•"/>
              <a:defRPr sz="971">
                <a:solidFill>
                  <a:schemeClr val="tx2">
                    <a:lumMod val="75000"/>
                  </a:schemeClr>
                </a:solidFill>
              </a:defRPr>
            </a:lvl3pPr>
            <a:lvl4pPr marL="363069" indent="-121022">
              <a:buFont typeface="Montserrat" panose="00000500000000000000" pitchFamily="2" charset="0"/>
              <a:buChar char="–"/>
              <a:defRPr sz="927">
                <a:solidFill>
                  <a:schemeClr val="tx2">
                    <a:lumMod val="75000"/>
                  </a:schemeClr>
                </a:solidFill>
              </a:defRPr>
            </a:lvl4pPr>
            <a:lvl5pPr marL="484092" indent="-121022">
              <a:buFont typeface="Arial" panose="020B0604020202020204" pitchFamily="34" charset="0"/>
              <a:buChar char="•"/>
              <a:defRPr sz="794">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13">
            <a:extLst>
              <a:ext uri="{FF2B5EF4-FFF2-40B4-BE49-F238E27FC236}">
                <a16:creationId xmlns:a16="http://schemas.microsoft.com/office/drawing/2014/main" id="{2B657428-B9C4-4FF5-8112-44E8C2369DE2}"/>
              </a:ext>
            </a:extLst>
          </p:cNvPr>
          <p:cNvSpPr>
            <a:spLocks noGrp="1"/>
          </p:cNvSpPr>
          <p:nvPr>
            <p:ph sz="quarter" idx="16"/>
          </p:nvPr>
        </p:nvSpPr>
        <p:spPr>
          <a:xfrm>
            <a:off x="499533" y="2393833"/>
            <a:ext cx="5507567" cy="3018609"/>
          </a:xfrm>
          <a:solidFill>
            <a:schemeClr val="bg1">
              <a:lumMod val="95000"/>
            </a:schemeClr>
          </a:solidFill>
        </p:spPr>
        <p:txBody>
          <a:bodyPr lIns="182880" tIns="274320" rIns="182880" bIns="274320">
            <a:normAutofit/>
          </a:bodyPr>
          <a:lstStyle>
            <a:lvl1pPr>
              <a:defRPr sz="1235" b="1"/>
            </a:lvl1pPr>
            <a:lvl2pPr marL="0" indent="0">
              <a:buClr>
                <a:schemeClr val="bg2">
                  <a:lumMod val="75000"/>
                </a:schemeClr>
              </a:buClr>
              <a:buNone/>
              <a:defRPr sz="1059">
                <a:solidFill>
                  <a:schemeClr val="tx2">
                    <a:lumMod val="75000"/>
                  </a:schemeClr>
                </a:solidFill>
              </a:defRPr>
            </a:lvl2pPr>
            <a:lvl3pPr marL="242046" indent="-121022">
              <a:buFont typeface="Arial" panose="020B0604020202020204" pitchFamily="34" charset="0"/>
              <a:buChar char="•"/>
              <a:defRPr sz="971">
                <a:solidFill>
                  <a:schemeClr val="tx2">
                    <a:lumMod val="75000"/>
                  </a:schemeClr>
                </a:solidFill>
              </a:defRPr>
            </a:lvl3pPr>
            <a:lvl4pPr marL="363069" indent="-121022">
              <a:buFont typeface="Montserrat" panose="00000500000000000000" pitchFamily="2" charset="0"/>
              <a:buChar char="–"/>
              <a:defRPr sz="927">
                <a:solidFill>
                  <a:schemeClr val="tx2">
                    <a:lumMod val="75000"/>
                  </a:schemeClr>
                </a:solidFill>
              </a:defRPr>
            </a:lvl4pPr>
            <a:lvl5pPr marL="484092" indent="-121022">
              <a:buClr>
                <a:schemeClr val="tx2">
                  <a:lumMod val="75000"/>
                </a:schemeClr>
              </a:buClr>
              <a:buFont typeface="Arial" panose="020B0604020202020204" pitchFamily="34" charset="0"/>
              <a:buChar char="•"/>
              <a:defRPr sz="794">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0B16E11B-A7A2-4BC9-8872-C798459E6B1B}"/>
              </a:ext>
            </a:extLst>
          </p:cNvPr>
          <p:cNvSpPr>
            <a:spLocks noGrp="1"/>
          </p:cNvSpPr>
          <p:nvPr>
            <p:ph type="title"/>
          </p:nvPr>
        </p:nvSpPr>
        <p:spPr>
          <a:xfrm>
            <a:off x="500303" y="357952"/>
            <a:ext cx="11192165" cy="537704"/>
          </a:xfrm>
        </p:spPr>
        <p:txBody>
          <a:bodyPr tIns="137160" bIns="137160">
            <a:normAutofit/>
          </a:bodyPr>
          <a:lstStyle/>
          <a:p>
            <a:r>
              <a:rPr lang="en-US" dirty="0"/>
              <a:t>Click to edit Master title style</a:t>
            </a:r>
          </a:p>
        </p:txBody>
      </p:sp>
      <p:sp>
        <p:nvSpPr>
          <p:cNvPr id="5" name="Content Placeholder 13">
            <a:extLst>
              <a:ext uri="{FF2B5EF4-FFF2-40B4-BE49-F238E27FC236}">
                <a16:creationId xmlns:a16="http://schemas.microsoft.com/office/drawing/2014/main" id="{9AD6A1AD-9D07-473B-AFB8-C6EBFAB2DA54}"/>
              </a:ext>
            </a:extLst>
          </p:cNvPr>
          <p:cNvSpPr>
            <a:spLocks noGrp="1"/>
          </p:cNvSpPr>
          <p:nvPr>
            <p:ph sz="quarter" idx="13"/>
          </p:nvPr>
        </p:nvSpPr>
        <p:spPr>
          <a:xfrm>
            <a:off x="874376" y="1193600"/>
            <a:ext cx="10443248" cy="1346523"/>
          </a:xfrm>
          <a:solidFill>
            <a:schemeClr val="accent1"/>
          </a:solidFill>
        </p:spPr>
        <p:txBody>
          <a:bodyPr lIns="182880" tIns="182880" rIns="91440" bIns="182880" anchor="ctr" anchorCtr="0">
            <a:normAutofit/>
          </a:bodyPr>
          <a:lstStyle>
            <a:lvl1pPr>
              <a:defRPr b="0">
                <a:solidFill>
                  <a:schemeClr val="bg1"/>
                </a:solidFill>
                <a:latin typeface="+mj-lt"/>
              </a:defRPr>
            </a:lvl1pPr>
            <a:lvl2pPr marL="0" indent="0">
              <a:buClr>
                <a:schemeClr val="bg2">
                  <a:lumMod val="75000"/>
                </a:schemeClr>
              </a:buClr>
              <a:buNone/>
              <a:defRPr sz="1059">
                <a:solidFill>
                  <a:schemeClr val="bg1"/>
                </a:solidFill>
              </a:defRPr>
            </a:lvl2pPr>
            <a:lvl3pPr marL="242046" indent="-121022">
              <a:buClr>
                <a:schemeClr val="bg1"/>
              </a:buClr>
              <a:buFont typeface="Arial" panose="020B0604020202020204" pitchFamily="34" charset="0"/>
              <a:buChar char="•"/>
              <a:defRPr sz="971">
                <a:solidFill>
                  <a:schemeClr val="bg1"/>
                </a:solidFill>
              </a:defRPr>
            </a:lvl3pPr>
            <a:lvl4pPr marL="363069" indent="-121022">
              <a:buClr>
                <a:schemeClr val="bg1"/>
              </a:buClr>
              <a:buFont typeface="Montserrat" panose="00000500000000000000" pitchFamily="2" charset="0"/>
              <a:buChar char="–"/>
              <a:defRPr sz="927">
                <a:solidFill>
                  <a:schemeClr val="bg1"/>
                </a:solidFill>
              </a:defRPr>
            </a:lvl4pPr>
            <a:lvl5pPr marL="484092" indent="-121022">
              <a:buClr>
                <a:schemeClr val="bg1"/>
              </a:buClr>
              <a:buFont typeface="Arial" panose="020B0604020202020204" pitchFamily="34" charset="0"/>
              <a:buChar char="•"/>
              <a:defRPr sz="794">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8923F952-8BA0-4681-AD0D-5903041D6F78}"/>
              </a:ext>
            </a:extLst>
          </p:cNvPr>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2510729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 subhead + 2 columns">
    <p:spTree>
      <p:nvGrpSpPr>
        <p:cNvPr id="1" name=""/>
        <p:cNvGrpSpPr/>
        <p:nvPr/>
      </p:nvGrpSpPr>
      <p:grpSpPr>
        <a:xfrm>
          <a:off x="0" y="0"/>
          <a:ext cx="0" cy="0"/>
          <a:chOff x="0" y="0"/>
          <a:chExt cx="0" cy="0"/>
        </a:xfrm>
      </p:grpSpPr>
      <p:sp>
        <p:nvSpPr>
          <p:cNvPr id="13" name="Content Placeholder 13">
            <a:extLst>
              <a:ext uri="{FF2B5EF4-FFF2-40B4-BE49-F238E27FC236}">
                <a16:creationId xmlns:a16="http://schemas.microsoft.com/office/drawing/2014/main" id="{1DD68EAD-2DAD-4AE1-92D7-152258647DD5}"/>
              </a:ext>
            </a:extLst>
          </p:cNvPr>
          <p:cNvSpPr>
            <a:spLocks noGrp="1"/>
          </p:cNvSpPr>
          <p:nvPr>
            <p:ph sz="quarter" idx="17"/>
          </p:nvPr>
        </p:nvSpPr>
        <p:spPr>
          <a:xfrm>
            <a:off x="6194906" y="2835086"/>
            <a:ext cx="5507567" cy="2577355"/>
          </a:xfrm>
          <a:solidFill>
            <a:schemeClr val="bg1">
              <a:lumMod val="95000"/>
            </a:schemeClr>
          </a:solidFill>
        </p:spPr>
        <p:txBody>
          <a:bodyPr lIns="182880" tIns="274320" rIns="182880" bIns="274320">
            <a:normAutofit/>
          </a:bodyPr>
          <a:lstStyle>
            <a:lvl1pPr>
              <a:defRPr sz="1235" b="1"/>
            </a:lvl1pPr>
            <a:lvl2pPr marL="0" indent="0">
              <a:buClr>
                <a:schemeClr val="bg2">
                  <a:lumMod val="75000"/>
                </a:schemeClr>
              </a:buClr>
              <a:buNone/>
              <a:defRPr sz="1059">
                <a:solidFill>
                  <a:schemeClr val="tx2">
                    <a:lumMod val="75000"/>
                  </a:schemeClr>
                </a:solidFill>
              </a:defRPr>
            </a:lvl2pPr>
            <a:lvl3pPr marL="242046" indent="-121022">
              <a:buFont typeface="Arial" panose="020B0604020202020204" pitchFamily="34" charset="0"/>
              <a:buChar char="•"/>
              <a:defRPr sz="971">
                <a:solidFill>
                  <a:schemeClr val="tx2">
                    <a:lumMod val="75000"/>
                  </a:schemeClr>
                </a:solidFill>
              </a:defRPr>
            </a:lvl3pPr>
            <a:lvl4pPr marL="363069" indent="-121022">
              <a:buFont typeface="Montserrat" panose="00000500000000000000" pitchFamily="2" charset="0"/>
              <a:buChar char="–"/>
              <a:defRPr sz="927">
                <a:solidFill>
                  <a:schemeClr val="tx2">
                    <a:lumMod val="75000"/>
                  </a:schemeClr>
                </a:solidFill>
              </a:defRPr>
            </a:lvl4pPr>
            <a:lvl5pPr marL="484092" indent="-121022">
              <a:buFont typeface="Arial" panose="020B0604020202020204" pitchFamily="34" charset="0"/>
              <a:buChar char="•"/>
              <a:defRPr sz="794">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a:extLst>
              <a:ext uri="{FF2B5EF4-FFF2-40B4-BE49-F238E27FC236}">
                <a16:creationId xmlns:a16="http://schemas.microsoft.com/office/drawing/2014/main" id="{5284A4CA-918A-4A01-9418-99F3CC7537E8}"/>
              </a:ext>
            </a:extLst>
          </p:cNvPr>
          <p:cNvSpPr>
            <a:spLocks noGrp="1"/>
          </p:cNvSpPr>
          <p:nvPr>
            <p:ph sz="quarter" idx="18"/>
          </p:nvPr>
        </p:nvSpPr>
        <p:spPr>
          <a:xfrm>
            <a:off x="499533" y="2835086"/>
            <a:ext cx="5507567" cy="2577355"/>
          </a:xfrm>
          <a:solidFill>
            <a:schemeClr val="bg1">
              <a:lumMod val="95000"/>
            </a:schemeClr>
          </a:solidFill>
        </p:spPr>
        <p:txBody>
          <a:bodyPr lIns="182880" tIns="274320" rIns="182880" bIns="274320">
            <a:normAutofit/>
          </a:bodyPr>
          <a:lstStyle>
            <a:lvl1pPr>
              <a:defRPr sz="1235" b="1"/>
            </a:lvl1pPr>
            <a:lvl2pPr marL="0" indent="0">
              <a:buClr>
                <a:schemeClr val="bg2">
                  <a:lumMod val="75000"/>
                </a:schemeClr>
              </a:buClr>
              <a:buNone/>
              <a:defRPr sz="1059">
                <a:solidFill>
                  <a:schemeClr val="tx2">
                    <a:lumMod val="75000"/>
                  </a:schemeClr>
                </a:solidFill>
              </a:defRPr>
            </a:lvl2pPr>
            <a:lvl3pPr marL="242046" indent="-121022">
              <a:buFont typeface="Arial" panose="020B0604020202020204" pitchFamily="34" charset="0"/>
              <a:buChar char="•"/>
              <a:defRPr sz="971">
                <a:solidFill>
                  <a:schemeClr val="tx2">
                    <a:lumMod val="75000"/>
                  </a:schemeClr>
                </a:solidFill>
              </a:defRPr>
            </a:lvl3pPr>
            <a:lvl4pPr marL="363069" indent="-121022">
              <a:buFont typeface="Montserrat" panose="00000500000000000000" pitchFamily="2" charset="0"/>
              <a:buChar char="–"/>
              <a:defRPr sz="927">
                <a:solidFill>
                  <a:schemeClr val="tx2">
                    <a:lumMod val="75000"/>
                  </a:schemeClr>
                </a:solidFill>
              </a:defRPr>
            </a:lvl4pPr>
            <a:lvl5pPr marL="484092" indent="-121022">
              <a:buClr>
                <a:schemeClr val="bg2">
                  <a:lumMod val="75000"/>
                </a:schemeClr>
              </a:buClr>
              <a:buFont typeface="Arial" panose="020B0604020202020204" pitchFamily="34" charset="0"/>
              <a:buChar char="•"/>
              <a:defRPr sz="794">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3">
            <a:extLst>
              <a:ext uri="{FF2B5EF4-FFF2-40B4-BE49-F238E27FC236}">
                <a16:creationId xmlns:a16="http://schemas.microsoft.com/office/drawing/2014/main" id="{884D373E-970C-4AAE-AFDA-07127AD71711}"/>
              </a:ext>
            </a:extLst>
          </p:cNvPr>
          <p:cNvSpPr>
            <a:spLocks noGrp="1"/>
          </p:cNvSpPr>
          <p:nvPr>
            <p:ph sz="quarter" idx="13"/>
          </p:nvPr>
        </p:nvSpPr>
        <p:spPr>
          <a:xfrm>
            <a:off x="874375" y="1575276"/>
            <a:ext cx="10443250" cy="1346523"/>
          </a:xfrm>
          <a:solidFill>
            <a:schemeClr val="accent1"/>
          </a:solidFill>
        </p:spPr>
        <p:txBody>
          <a:bodyPr lIns="182880" tIns="182880" rIns="91440" bIns="182880" anchor="ctr" anchorCtr="0">
            <a:normAutofit/>
          </a:bodyPr>
          <a:lstStyle>
            <a:lvl1pPr>
              <a:defRPr b="0">
                <a:solidFill>
                  <a:schemeClr val="bg1"/>
                </a:solidFill>
                <a:latin typeface="+mj-lt"/>
              </a:defRPr>
            </a:lvl1pPr>
            <a:lvl2pPr marL="0" indent="0">
              <a:buClr>
                <a:schemeClr val="bg2">
                  <a:lumMod val="75000"/>
                </a:schemeClr>
              </a:buClr>
              <a:buNone/>
              <a:defRPr sz="1059">
                <a:solidFill>
                  <a:schemeClr val="bg1"/>
                </a:solidFill>
              </a:defRPr>
            </a:lvl2pPr>
            <a:lvl3pPr marL="272311" indent="-151287">
              <a:buClr>
                <a:schemeClr val="bg1"/>
              </a:buClr>
              <a:buFont typeface="Arial" panose="020B0604020202020204" pitchFamily="34" charset="0"/>
              <a:buChar char="•"/>
              <a:defRPr sz="971">
                <a:solidFill>
                  <a:schemeClr val="bg1"/>
                </a:solidFill>
              </a:defRPr>
            </a:lvl3pPr>
            <a:lvl4pPr marL="393334" indent="-151287">
              <a:buClr>
                <a:schemeClr val="bg1"/>
              </a:buClr>
              <a:buFont typeface="Montserrat" panose="00000500000000000000" pitchFamily="2" charset="0"/>
              <a:buChar char="–"/>
              <a:defRPr sz="927">
                <a:solidFill>
                  <a:schemeClr val="bg1"/>
                </a:solidFill>
              </a:defRPr>
            </a:lvl4pPr>
            <a:lvl5pPr marL="484092" indent="-121022">
              <a:buClr>
                <a:schemeClr val="bg1"/>
              </a:buClr>
              <a:buFont typeface="Arial" panose="020B0604020202020204" pitchFamily="34" charset="0"/>
              <a:buChar char="•"/>
              <a:defRPr sz="794">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042205C7-1C7F-4183-8C6D-E9AA3D4F9467}"/>
              </a:ext>
            </a:extLst>
          </p:cNvPr>
          <p:cNvSpPr>
            <a:spLocks noGrp="1"/>
          </p:cNvSpPr>
          <p:nvPr>
            <p:ph type="title"/>
          </p:nvPr>
        </p:nvSpPr>
        <p:spPr>
          <a:xfrm>
            <a:off x="500303" y="357953"/>
            <a:ext cx="11192165" cy="537704"/>
          </a:xfrm>
        </p:spPr>
        <p:txBody>
          <a:bodyPr tIns="137160" bIns="137160">
            <a:normAutofit/>
          </a:bodyPr>
          <a:lstStyle/>
          <a:p>
            <a:r>
              <a:rPr lang="en-US" dirty="0"/>
              <a:t>Click to edit Master title style</a:t>
            </a:r>
          </a:p>
        </p:txBody>
      </p:sp>
      <p:sp>
        <p:nvSpPr>
          <p:cNvPr id="11" name="Text Placeholder 3">
            <a:extLst>
              <a:ext uri="{FF2B5EF4-FFF2-40B4-BE49-F238E27FC236}">
                <a16:creationId xmlns:a16="http://schemas.microsoft.com/office/drawing/2014/main" id="{FBCD4C1B-181D-4D8C-A990-455E8E0E9863}"/>
              </a:ext>
            </a:extLst>
          </p:cNvPr>
          <p:cNvSpPr>
            <a:spLocks noGrp="1"/>
          </p:cNvSpPr>
          <p:nvPr>
            <p:ph type="body" sz="quarter" idx="14" hasCustomPrompt="1"/>
          </p:nvPr>
        </p:nvSpPr>
        <p:spPr>
          <a:xfrm>
            <a:off x="499533" y="1196789"/>
            <a:ext cx="11194473" cy="219970"/>
          </a:xfrm>
        </p:spPr>
        <p:txBody>
          <a:bodyPr>
            <a:normAutofit/>
          </a:bodyPr>
          <a:lstStyle>
            <a:lvl1pPr marL="0" indent="0">
              <a:lnSpc>
                <a:spcPct val="90000"/>
              </a:lnSpc>
              <a:spcBef>
                <a:spcPts val="397"/>
              </a:spcBef>
              <a:buNone/>
              <a:defRPr sz="1588" b="0">
                <a:solidFill>
                  <a:schemeClr val="accent2"/>
                </a:solidFill>
              </a:defRPr>
            </a:lvl1pPr>
          </a:lstStyle>
          <a:p>
            <a:pPr lvl="0"/>
            <a:r>
              <a:rPr lang="en-US" dirty="0"/>
              <a:t>Subtitle</a:t>
            </a:r>
          </a:p>
        </p:txBody>
      </p:sp>
      <p:sp>
        <p:nvSpPr>
          <p:cNvPr id="2" name="Footer Placeholder 1">
            <a:extLst>
              <a:ext uri="{FF2B5EF4-FFF2-40B4-BE49-F238E27FC236}">
                <a16:creationId xmlns:a16="http://schemas.microsoft.com/office/drawing/2014/main" id="{17F5BBA8-D1A0-4D33-97A3-D88976DF9D68}"/>
              </a:ext>
            </a:extLst>
          </p:cNvPr>
          <p:cNvSpPr>
            <a:spLocks noGrp="1"/>
          </p:cNvSpPr>
          <p:nvPr>
            <p:ph type="ftr" sz="quarter" idx="19"/>
          </p:nvPr>
        </p:nvSpPr>
        <p:spPr/>
        <p:txBody>
          <a:bodyPr/>
          <a:lstStyle/>
          <a:p>
            <a:endParaRPr lang="en-US" dirty="0"/>
          </a:p>
        </p:txBody>
      </p:sp>
    </p:spTree>
    <p:extLst>
      <p:ext uri="{BB962C8B-B14F-4D97-AF65-F5344CB8AC3E}">
        <p14:creationId xmlns:p14="http://schemas.microsoft.com/office/powerpoint/2010/main" val="3456221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sp>
        <p:nvSpPr>
          <p:cNvPr id="6" name="Content Placeholder 13">
            <a:extLst>
              <a:ext uri="{FF2B5EF4-FFF2-40B4-BE49-F238E27FC236}">
                <a16:creationId xmlns:a16="http://schemas.microsoft.com/office/drawing/2014/main" id="{2B657428-B9C4-4FF5-8112-44E8C2369DE2}"/>
              </a:ext>
            </a:extLst>
          </p:cNvPr>
          <p:cNvSpPr>
            <a:spLocks noGrp="1"/>
          </p:cNvSpPr>
          <p:nvPr>
            <p:ph sz="quarter" idx="16"/>
          </p:nvPr>
        </p:nvSpPr>
        <p:spPr>
          <a:xfrm>
            <a:off x="499534" y="2411325"/>
            <a:ext cx="3567737" cy="3001117"/>
          </a:xfrm>
          <a:solidFill>
            <a:schemeClr val="bg1">
              <a:lumMod val="95000"/>
            </a:schemeClr>
          </a:solidFill>
        </p:spPr>
        <p:txBody>
          <a:bodyPr lIns="182880" tIns="274320" rIns="182880" bIns="274320">
            <a:normAutofit/>
          </a:bodyPr>
          <a:lstStyle>
            <a:lvl1pPr>
              <a:defRPr sz="1235" b="0">
                <a:latin typeface="+mj-lt"/>
              </a:defRPr>
            </a:lvl1pPr>
            <a:lvl2pPr marL="0" indent="0">
              <a:buClr>
                <a:schemeClr val="bg2">
                  <a:lumMod val="75000"/>
                </a:schemeClr>
              </a:buClr>
              <a:buNone/>
              <a:defRPr sz="1059">
                <a:solidFill>
                  <a:schemeClr val="tx2">
                    <a:lumMod val="75000"/>
                  </a:schemeClr>
                </a:solidFill>
              </a:defRPr>
            </a:lvl2pPr>
            <a:lvl3pPr marL="242046" indent="-121022">
              <a:buFont typeface="Arial" panose="020B0604020202020204" pitchFamily="34" charset="0"/>
              <a:buChar char="•"/>
              <a:defRPr sz="971">
                <a:solidFill>
                  <a:schemeClr val="tx2">
                    <a:lumMod val="75000"/>
                  </a:schemeClr>
                </a:solidFill>
              </a:defRPr>
            </a:lvl3pPr>
            <a:lvl4pPr marL="363069" indent="-121022">
              <a:buFont typeface="Montserrat" panose="00000500000000000000" pitchFamily="2" charset="0"/>
              <a:buChar char="–"/>
              <a:defRPr sz="927">
                <a:solidFill>
                  <a:schemeClr val="tx2">
                    <a:lumMod val="75000"/>
                  </a:schemeClr>
                </a:solidFill>
              </a:defRPr>
            </a:lvl4pPr>
            <a:lvl5pPr marL="484092" indent="-121022">
              <a:buFont typeface="Arial" panose="020B0604020202020204" pitchFamily="34" charset="0"/>
              <a:buChar char="•"/>
              <a:defRPr sz="794">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3">
            <a:extLst>
              <a:ext uri="{FF2B5EF4-FFF2-40B4-BE49-F238E27FC236}">
                <a16:creationId xmlns:a16="http://schemas.microsoft.com/office/drawing/2014/main" id="{C627708E-C113-4B72-A7E2-3A61F29C663B}"/>
              </a:ext>
            </a:extLst>
          </p:cNvPr>
          <p:cNvSpPr>
            <a:spLocks noGrp="1"/>
          </p:cNvSpPr>
          <p:nvPr>
            <p:ph sz="quarter" idx="17"/>
          </p:nvPr>
        </p:nvSpPr>
        <p:spPr>
          <a:xfrm>
            <a:off x="4250461" y="2411325"/>
            <a:ext cx="3688001" cy="3001117"/>
          </a:xfrm>
          <a:solidFill>
            <a:schemeClr val="bg1">
              <a:lumMod val="95000"/>
            </a:schemeClr>
          </a:solidFill>
        </p:spPr>
        <p:txBody>
          <a:bodyPr lIns="182880" tIns="274320" rIns="182880" bIns="274320">
            <a:normAutofit/>
          </a:bodyPr>
          <a:lstStyle>
            <a:lvl1pPr>
              <a:defRPr sz="1235" b="0">
                <a:latin typeface="+mj-lt"/>
              </a:defRPr>
            </a:lvl1pPr>
            <a:lvl2pPr marL="0" indent="0">
              <a:buClr>
                <a:schemeClr val="bg2">
                  <a:lumMod val="75000"/>
                </a:schemeClr>
              </a:buClr>
              <a:buNone/>
              <a:defRPr sz="1059">
                <a:solidFill>
                  <a:schemeClr val="tx2">
                    <a:lumMod val="75000"/>
                  </a:schemeClr>
                </a:solidFill>
              </a:defRPr>
            </a:lvl2pPr>
            <a:lvl3pPr marL="242046" indent="-121022">
              <a:buFont typeface="Arial" panose="020B0604020202020204" pitchFamily="34" charset="0"/>
              <a:buChar char="•"/>
              <a:defRPr sz="971">
                <a:solidFill>
                  <a:schemeClr val="tx2">
                    <a:lumMod val="75000"/>
                  </a:schemeClr>
                </a:solidFill>
              </a:defRPr>
            </a:lvl3pPr>
            <a:lvl4pPr marL="363069" indent="-121022">
              <a:buFont typeface="Montserrat" panose="00000500000000000000" pitchFamily="2" charset="0"/>
              <a:buChar char="–"/>
              <a:defRPr sz="927">
                <a:solidFill>
                  <a:schemeClr val="tx2">
                    <a:lumMod val="75000"/>
                  </a:schemeClr>
                </a:solidFill>
              </a:defRPr>
            </a:lvl4pPr>
            <a:lvl5pPr marL="484092" indent="-121022">
              <a:buClr>
                <a:schemeClr val="bg2">
                  <a:lumMod val="75000"/>
                </a:schemeClr>
              </a:buClr>
              <a:buFont typeface="Arial" panose="020B0604020202020204" pitchFamily="34" charset="0"/>
              <a:buChar char="•"/>
              <a:defRPr sz="794">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a:extLst>
              <a:ext uri="{FF2B5EF4-FFF2-40B4-BE49-F238E27FC236}">
                <a16:creationId xmlns:a16="http://schemas.microsoft.com/office/drawing/2014/main" id="{CEC2EC71-F3B7-45C4-9D00-ECC2DAA93A55}"/>
              </a:ext>
            </a:extLst>
          </p:cNvPr>
          <p:cNvSpPr>
            <a:spLocks noGrp="1"/>
          </p:cNvSpPr>
          <p:nvPr>
            <p:ph sz="quarter" idx="18"/>
          </p:nvPr>
        </p:nvSpPr>
        <p:spPr>
          <a:xfrm>
            <a:off x="8121654" y="2411325"/>
            <a:ext cx="3570813" cy="3001117"/>
          </a:xfrm>
          <a:solidFill>
            <a:schemeClr val="bg1">
              <a:lumMod val="95000"/>
            </a:schemeClr>
          </a:solidFill>
        </p:spPr>
        <p:txBody>
          <a:bodyPr lIns="182880" tIns="274320" rIns="182880" bIns="274320">
            <a:normAutofit/>
          </a:bodyPr>
          <a:lstStyle>
            <a:lvl1pPr>
              <a:defRPr sz="1235" b="1"/>
            </a:lvl1pPr>
            <a:lvl2pPr marL="0" indent="0">
              <a:buClr>
                <a:schemeClr val="bg2">
                  <a:lumMod val="75000"/>
                </a:schemeClr>
              </a:buClr>
              <a:buNone/>
              <a:defRPr sz="1059">
                <a:solidFill>
                  <a:schemeClr val="tx2">
                    <a:lumMod val="75000"/>
                  </a:schemeClr>
                </a:solidFill>
              </a:defRPr>
            </a:lvl2pPr>
            <a:lvl3pPr marL="242046" indent="-121022">
              <a:buFont typeface="Arial" panose="020B0604020202020204" pitchFamily="34" charset="0"/>
              <a:buChar char="•"/>
              <a:defRPr sz="971">
                <a:solidFill>
                  <a:schemeClr val="tx2">
                    <a:lumMod val="75000"/>
                  </a:schemeClr>
                </a:solidFill>
              </a:defRPr>
            </a:lvl3pPr>
            <a:lvl4pPr marL="363069" indent="-121022">
              <a:buFont typeface="Montserrat" panose="00000500000000000000" pitchFamily="2" charset="0"/>
              <a:buChar char="–"/>
              <a:defRPr sz="927">
                <a:solidFill>
                  <a:schemeClr val="tx2">
                    <a:lumMod val="75000"/>
                  </a:schemeClr>
                </a:solidFill>
              </a:defRPr>
            </a:lvl4pPr>
            <a:lvl5pPr marL="484092" indent="-121022">
              <a:buClr>
                <a:schemeClr val="bg2">
                  <a:lumMod val="75000"/>
                </a:schemeClr>
              </a:buClr>
              <a:buFont typeface="Arial" panose="020B0604020202020204" pitchFamily="34" charset="0"/>
              <a:buChar char="•"/>
              <a:defRPr sz="794">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a:extLst>
              <a:ext uri="{FF2B5EF4-FFF2-40B4-BE49-F238E27FC236}">
                <a16:creationId xmlns:a16="http://schemas.microsoft.com/office/drawing/2014/main" id="{82AE91BA-8DFF-4F3B-9116-E8F72F17EE1C}"/>
              </a:ext>
            </a:extLst>
          </p:cNvPr>
          <p:cNvSpPr>
            <a:spLocks noGrp="1"/>
          </p:cNvSpPr>
          <p:nvPr>
            <p:ph sz="quarter" idx="20"/>
          </p:nvPr>
        </p:nvSpPr>
        <p:spPr>
          <a:xfrm>
            <a:off x="874376" y="1193600"/>
            <a:ext cx="10443248" cy="1346523"/>
          </a:xfrm>
          <a:solidFill>
            <a:schemeClr val="accent1"/>
          </a:solidFill>
        </p:spPr>
        <p:txBody>
          <a:bodyPr lIns="182880" tIns="182880" rIns="91440" bIns="182880" anchor="ctr" anchorCtr="0">
            <a:normAutofit/>
          </a:bodyPr>
          <a:lstStyle>
            <a:lvl1pPr>
              <a:defRPr b="0">
                <a:solidFill>
                  <a:schemeClr val="bg1"/>
                </a:solidFill>
                <a:latin typeface="+mj-lt"/>
              </a:defRPr>
            </a:lvl1pPr>
            <a:lvl2pPr marL="0" indent="0">
              <a:buClr>
                <a:schemeClr val="bg2">
                  <a:lumMod val="75000"/>
                </a:schemeClr>
              </a:buClr>
              <a:buNone/>
              <a:defRPr sz="1059">
                <a:solidFill>
                  <a:schemeClr val="bg1"/>
                </a:solidFill>
              </a:defRPr>
            </a:lvl2pPr>
            <a:lvl3pPr marL="242046" indent="-121022">
              <a:buClr>
                <a:schemeClr val="bg1"/>
              </a:buClr>
              <a:buFont typeface="Arial" panose="020B0604020202020204" pitchFamily="34" charset="0"/>
              <a:buChar char="•"/>
              <a:defRPr sz="971">
                <a:solidFill>
                  <a:schemeClr val="bg1"/>
                </a:solidFill>
              </a:defRPr>
            </a:lvl3pPr>
            <a:lvl4pPr marL="363069" indent="-121022">
              <a:buClr>
                <a:schemeClr val="bg1"/>
              </a:buClr>
              <a:buFont typeface="Montserrat" panose="00000500000000000000" pitchFamily="2" charset="0"/>
              <a:buChar char="–"/>
              <a:defRPr sz="927">
                <a:solidFill>
                  <a:schemeClr val="bg1"/>
                </a:solidFill>
              </a:defRPr>
            </a:lvl4pPr>
            <a:lvl5pPr marL="484092" indent="-121022">
              <a:buClr>
                <a:schemeClr val="bg1"/>
              </a:buClr>
              <a:buFont typeface="Arial" panose="020B0604020202020204" pitchFamily="34" charset="0"/>
              <a:buChar char="•"/>
              <a:defRPr sz="794">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D4EB8F2A-1DD9-42A5-9030-5406850790D0}"/>
              </a:ext>
            </a:extLst>
          </p:cNvPr>
          <p:cNvSpPr>
            <a:spLocks noGrp="1"/>
          </p:cNvSpPr>
          <p:nvPr>
            <p:ph type="title"/>
          </p:nvPr>
        </p:nvSpPr>
        <p:spPr>
          <a:xfrm>
            <a:off x="500303" y="357953"/>
            <a:ext cx="11192165" cy="537704"/>
          </a:xfrm>
        </p:spPr>
        <p:txBody>
          <a:bodyPr tIns="137160" bIns="137160">
            <a:normAutofit/>
          </a:bodyPr>
          <a:lstStyle/>
          <a:p>
            <a:r>
              <a:rPr lang="en-US" dirty="0"/>
              <a:t>Click to edit Master title style</a:t>
            </a:r>
          </a:p>
        </p:txBody>
      </p:sp>
      <p:sp>
        <p:nvSpPr>
          <p:cNvPr id="2" name="Footer Placeholder 1">
            <a:extLst>
              <a:ext uri="{FF2B5EF4-FFF2-40B4-BE49-F238E27FC236}">
                <a16:creationId xmlns:a16="http://schemas.microsoft.com/office/drawing/2014/main" id="{A7AAC611-03CF-4052-850D-8AB6F0EDAB4A}"/>
              </a:ext>
            </a:extLst>
          </p:cNvPr>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53652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pic>
        <p:nvPicPr>
          <p:cNvPr id="8" name="Picture Placeholder 20">
            <a:extLst>
              <a:ext uri="{FF2B5EF4-FFF2-40B4-BE49-F238E27FC236}">
                <a16:creationId xmlns:a16="http://schemas.microsoft.com/office/drawing/2014/main" id="{D9F4B902-9D2F-406B-8346-52123B4F52DF}"/>
              </a:ext>
            </a:extLst>
          </p:cNvPr>
          <p:cNvPicPr>
            <a:picLocks noChangeAspect="1"/>
          </p:cNvPicPr>
          <p:nvPr userDrawn="1"/>
        </p:nvPicPr>
        <p:blipFill rotWithShape="1">
          <a:blip r:embed="rId2" cstate="print">
            <a:alphaModFix amt="50000"/>
            <a:extLst>
              <a:ext uri="{28A0092B-C50C-407E-A947-70E740481C1C}">
                <a14:useLocalDpi xmlns:a14="http://schemas.microsoft.com/office/drawing/2010/main"/>
              </a:ext>
            </a:extLst>
          </a:blip>
          <a:srcRect/>
          <a:stretch/>
        </p:blipFill>
        <p:spPr>
          <a:xfrm>
            <a:off x="499533" y="686361"/>
            <a:ext cx="10692630" cy="5807438"/>
          </a:xfrm>
          <a:prstGeom prst="rect">
            <a:avLst/>
          </a:prstGeom>
        </p:spPr>
      </p:pic>
      <p:sp>
        <p:nvSpPr>
          <p:cNvPr id="24" name="Subtitle 2">
            <a:extLst>
              <a:ext uri="{FF2B5EF4-FFF2-40B4-BE49-F238E27FC236}">
                <a16:creationId xmlns:a16="http://schemas.microsoft.com/office/drawing/2014/main" id="{2D549F3C-7839-4490-BD13-A4E9A716CD5B}"/>
              </a:ext>
            </a:extLst>
          </p:cNvPr>
          <p:cNvSpPr>
            <a:spLocks noGrp="1"/>
          </p:cNvSpPr>
          <p:nvPr>
            <p:ph type="subTitle" idx="1" hasCustomPrompt="1"/>
          </p:nvPr>
        </p:nvSpPr>
        <p:spPr>
          <a:xfrm>
            <a:off x="999836" y="5495365"/>
            <a:ext cx="10691861" cy="643218"/>
          </a:xfrm>
          <a:prstGeom prst="rect">
            <a:avLst/>
          </a:prstGeom>
          <a:solidFill>
            <a:schemeClr val="accent2"/>
          </a:solidFill>
        </p:spPr>
        <p:txBody>
          <a:bodyPr lIns="274320" tIns="0" rIns="0" bIns="0" anchor="ctr">
            <a:normAutofit/>
          </a:bodyPr>
          <a:lstStyle>
            <a:lvl1pPr marL="0" indent="0" algn="l" defTabSz="605115" rtl="0" eaLnBrk="1" latinLnBrk="0" hangingPunct="1">
              <a:lnSpc>
                <a:spcPct val="100000"/>
              </a:lnSpc>
              <a:spcBef>
                <a:spcPts val="0"/>
              </a:spcBef>
              <a:buFont typeface="Arial" panose="020B0604020202020204" pitchFamily="34" charset="0"/>
              <a:buNone/>
              <a:defRPr lang="en-US" sz="1059" b="0" kern="1200" dirty="0">
                <a:solidFill>
                  <a:schemeClr val="bg1"/>
                </a:solidFill>
                <a:latin typeface="+mn-lt"/>
                <a:ea typeface="+mn-ea"/>
                <a:cs typeface="+mn-cs"/>
              </a:defRPr>
            </a:lvl1pPr>
            <a:lvl2pPr marL="226907" indent="0" algn="ctr">
              <a:buNone/>
              <a:defRPr sz="993"/>
            </a:lvl2pPr>
            <a:lvl3pPr marL="453813" indent="0" algn="ctr">
              <a:buNone/>
              <a:defRPr sz="894"/>
            </a:lvl3pPr>
            <a:lvl4pPr marL="680720" indent="0" algn="ctr">
              <a:buNone/>
              <a:defRPr sz="794"/>
            </a:lvl4pPr>
            <a:lvl5pPr marL="907627" indent="0" algn="ctr">
              <a:buNone/>
              <a:defRPr sz="794"/>
            </a:lvl5pPr>
            <a:lvl6pPr marL="1134533" indent="0" algn="ctr">
              <a:buNone/>
              <a:defRPr sz="794"/>
            </a:lvl6pPr>
            <a:lvl7pPr marL="1361441" indent="0" algn="ctr">
              <a:buNone/>
              <a:defRPr sz="794"/>
            </a:lvl7pPr>
            <a:lvl8pPr marL="1588347" indent="0" algn="ctr">
              <a:buNone/>
              <a:defRPr sz="794"/>
            </a:lvl8pPr>
            <a:lvl9pPr marL="1815255" indent="0" algn="ctr">
              <a:buNone/>
              <a:defRPr sz="794"/>
            </a:lvl9pPr>
          </a:lstStyle>
          <a:p>
            <a:r>
              <a:rPr lang="en-US" dirty="0"/>
              <a:t>Subtitle</a:t>
            </a:r>
          </a:p>
          <a:p>
            <a:r>
              <a:rPr lang="en-US" dirty="0"/>
              <a:t>Placeholder</a:t>
            </a:r>
          </a:p>
        </p:txBody>
      </p:sp>
      <p:sp>
        <p:nvSpPr>
          <p:cNvPr id="5" name="Text Placeholder 5">
            <a:extLst>
              <a:ext uri="{FF2B5EF4-FFF2-40B4-BE49-F238E27FC236}">
                <a16:creationId xmlns:a16="http://schemas.microsoft.com/office/drawing/2014/main" id="{0EC58AC8-F90B-4CCD-B35A-F4C1072E4E82}"/>
              </a:ext>
            </a:extLst>
          </p:cNvPr>
          <p:cNvSpPr>
            <a:spLocks noGrp="1"/>
          </p:cNvSpPr>
          <p:nvPr>
            <p:ph type="body" sz="quarter" idx="14" hasCustomPrompt="1"/>
          </p:nvPr>
        </p:nvSpPr>
        <p:spPr>
          <a:xfrm>
            <a:off x="999835" y="4526399"/>
            <a:ext cx="9661568" cy="751294"/>
          </a:xfrm>
        </p:spPr>
        <p:txBody>
          <a:bodyPr anchor="b">
            <a:normAutofit/>
          </a:bodyPr>
          <a:lstStyle>
            <a:lvl1pPr>
              <a:defRPr sz="3177" cap="all" baseline="0">
                <a:solidFill>
                  <a:schemeClr val="tx2">
                    <a:lumMod val="75000"/>
                  </a:schemeClr>
                </a:solidFill>
              </a:defRPr>
            </a:lvl1pPr>
          </a:lstStyle>
          <a:p>
            <a:pPr lvl="0"/>
            <a:r>
              <a:rPr lang="en-US" dirty="0"/>
              <a:t>Divider slide</a:t>
            </a:r>
          </a:p>
        </p:txBody>
      </p:sp>
    </p:spTree>
    <p:extLst>
      <p:ext uri="{BB962C8B-B14F-4D97-AF65-F5344CB8AC3E}">
        <p14:creationId xmlns:p14="http://schemas.microsoft.com/office/powerpoint/2010/main" val="15993925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 subhead + 3 columns">
    <p:spTree>
      <p:nvGrpSpPr>
        <p:cNvPr id="1" name=""/>
        <p:cNvGrpSpPr/>
        <p:nvPr/>
      </p:nvGrpSpPr>
      <p:grpSpPr>
        <a:xfrm>
          <a:off x="0" y="0"/>
          <a:ext cx="0" cy="0"/>
          <a:chOff x="0" y="0"/>
          <a:chExt cx="0" cy="0"/>
        </a:xfrm>
      </p:grpSpPr>
      <p:sp>
        <p:nvSpPr>
          <p:cNvPr id="19" name="Content Placeholder 13">
            <a:extLst>
              <a:ext uri="{FF2B5EF4-FFF2-40B4-BE49-F238E27FC236}">
                <a16:creationId xmlns:a16="http://schemas.microsoft.com/office/drawing/2014/main" id="{38001F1D-9995-4A18-A97E-8E6568F90CA0}"/>
              </a:ext>
            </a:extLst>
          </p:cNvPr>
          <p:cNvSpPr>
            <a:spLocks noGrp="1"/>
          </p:cNvSpPr>
          <p:nvPr>
            <p:ph sz="quarter" idx="20"/>
          </p:nvPr>
        </p:nvSpPr>
        <p:spPr>
          <a:xfrm>
            <a:off x="4250461" y="2831996"/>
            <a:ext cx="3688001" cy="2580445"/>
          </a:xfrm>
          <a:solidFill>
            <a:schemeClr val="bg1">
              <a:lumMod val="95000"/>
            </a:schemeClr>
          </a:solidFill>
        </p:spPr>
        <p:txBody>
          <a:bodyPr lIns="182880" tIns="274320" rIns="182880" bIns="274320">
            <a:normAutofit/>
          </a:bodyPr>
          <a:lstStyle>
            <a:lvl1pPr>
              <a:defRPr sz="1235" b="0">
                <a:latin typeface="+mj-lt"/>
              </a:defRPr>
            </a:lvl1pPr>
            <a:lvl2pPr marL="0" indent="0">
              <a:buClr>
                <a:schemeClr val="bg2">
                  <a:lumMod val="75000"/>
                </a:schemeClr>
              </a:buClr>
              <a:buNone/>
              <a:defRPr sz="1059">
                <a:solidFill>
                  <a:schemeClr val="tx2">
                    <a:lumMod val="75000"/>
                  </a:schemeClr>
                </a:solidFill>
              </a:defRPr>
            </a:lvl2pPr>
            <a:lvl3pPr marL="242046" indent="-121022">
              <a:buFont typeface="Arial" panose="020B0604020202020204" pitchFamily="34" charset="0"/>
              <a:buChar char="•"/>
              <a:defRPr sz="971">
                <a:solidFill>
                  <a:schemeClr val="tx2">
                    <a:lumMod val="75000"/>
                  </a:schemeClr>
                </a:solidFill>
              </a:defRPr>
            </a:lvl3pPr>
            <a:lvl4pPr marL="363069" indent="-121022">
              <a:buFont typeface="Montserrat" panose="00000500000000000000" pitchFamily="2" charset="0"/>
              <a:buChar char="–"/>
              <a:defRPr sz="927">
                <a:solidFill>
                  <a:schemeClr val="tx2">
                    <a:lumMod val="75000"/>
                  </a:schemeClr>
                </a:solidFill>
              </a:defRPr>
            </a:lvl4pPr>
            <a:lvl5pPr marL="484092" indent="-121022">
              <a:buClr>
                <a:schemeClr val="tx2">
                  <a:lumMod val="75000"/>
                </a:schemeClr>
              </a:buClr>
              <a:buFont typeface="Arial" panose="020B0604020202020204" pitchFamily="34" charset="0"/>
              <a:buChar char="•"/>
              <a:defRPr sz="794">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a:extLst>
              <a:ext uri="{FF2B5EF4-FFF2-40B4-BE49-F238E27FC236}">
                <a16:creationId xmlns:a16="http://schemas.microsoft.com/office/drawing/2014/main" id="{79FE9A69-D3A7-44B8-96E5-081D2DB5CE08}"/>
              </a:ext>
            </a:extLst>
          </p:cNvPr>
          <p:cNvSpPr>
            <a:spLocks noGrp="1"/>
          </p:cNvSpPr>
          <p:nvPr>
            <p:ph sz="quarter" idx="21"/>
          </p:nvPr>
        </p:nvSpPr>
        <p:spPr>
          <a:xfrm>
            <a:off x="8121654" y="2831996"/>
            <a:ext cx="3570813" cy="2580445"/>
          </a:xfrm>
          <a:solidFill>
            <a:schemeClr val="bg1">
              <a:lumMod val="95000"/>
            </a:schemeClr>
          </a:solidFill>
        </p:spPr>
        <p:txBody>
          <a:bodyPr lIns="182880" tIns="274320" rIns="182880" bIns="274320">
            <a:normAutofit/>
          </a:bodyPr>
          <a:lstStyle>
            <a:lvl1pPr>
              <a:defRPr sz="1235" b="1"/>
            </a:lvl1pPr>
            <a:lvl2pPr marL="0" indent="0">
              <a:buClr>
                <a:schemeClr val="bg2">
                  <a:lumMod val="75000"/>
                </a:schemeClr>
              </a:buClr>
              <a:buNone/>
              <a:defRPr sz="1059">
                <a:solidFill>
                  <a:schemeClr val="tx2">
                    <a:lumMod val="75000"/>
                  </a:schemeClr>
                </a:solidFill>
              </a:defRPr>
            </a:lvl2pPr>
            <a:lvl3pPr marL="242046" indent="-121022">
              <a:buFont typeface="Arial" panose="020B0604020202020204" pitchFamily="34" charset="0"/>
              <a:buChar char="•"/>
              <a:defRPr sz="971">
                <a:solidFill>
                  <a:schemeClr val="tx2">
                    <a:lumMod val="75000"/>
                  </a:schemeClr>
                </a:solidFill>
              </a:defRPr>
            </a:lvl3pPr>
            <a:lvl4pPr marL="363069" indent="-121022">
              <a:buFont typeface="Montserrat" panose="00000500000000000000" pitchFamily="2" charset="0"/>
              <a:buChar char="–"/>
              <a:defRPr sz="927">
                <a:solidFill>
                  <a:schemeClr val="tx2">
                    <a:lumMod val="75000"/>
                  </a:schemeClr>
                </a:solidFill>
              </a:defRPr>
            </a:lvl4pPr>
            <a:lvl5pPr marL="484092" indent="-121022">
              <a:buClr>
                <a:schemeClr val="tx2">
                  <a:lumMod val="75000"/>
                </a:schemeClr>
              </a:buClr>
              <a:buFont typeface="Arial" panose="020B0604020202020204" pitchFamily="34" charset="0"/>
              <a:buChar char="•"/>
              <a:defRPr sz="794">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a:extLst>
              <a:ext uri="{FF2B5EF4-FFF2-40B4-BE49-F238E27FC236}">
                <a16:creationId xmlns:a16="http://schemas.microsoft.com/office/drawing/2014/main" id="{12C500DA-DFBA-4B23-BB68-575FFADF33C4}"/>
              </a:ext>
            </a:extLst>
          </p:cNvPr>
          <p:cNvSpPr>
            <a:spLocks noGrp="1"/>
          </p:cNvSpPr>
          <p:nvPr>
            <p:ph sz="quarter" idx="19"/>
          </p:nvPr>
        </p:nvSpPr>
        <p:spPr>
          <a:xfrm>
            <a:off x="499534" y="2831996"/>
            <a:ext cx="3567737" cy="2580445"/>
          </a:xfrm>
          <a:solidFill>
            <a:schemeClr val="bg1">
              <a:lumMod val="95000"/>
            </a:schemeClr>
          </a:solidFill>
        </p:spPr>
        <p:txBody>
          <a:bodyPr lIns="182880" tIns="274320" rIns="182880" bIns="274320">
            <a:normAutofit/>
          </a:bodyPr>
          <a:lstStyle>
            <a:lvl1pPr>
              <a:defRPr sz="1235" b="0">
                <a:latin typeface="+mj-lt"/>
              </a:defRPr>
            </a:lvl1pPr>
            <a:lvl2pPr marL="0" indent="0">
              <a:buClr>
                <a:schemeClr val="bg2">
                  <a:lumMod val="75000"/>
                </a:schemeClr>
              </a:buClr>
              <a:buNone/>
              <a:defRPr sz="1059">
                <a:solidFill>
                  <a:schemeClr val="tx2">
                    <a:lumMod val="75000"/>
                  </a:schemeClr>
                </a:solidFill>
              </a:defRPr>
            </a:lvl2pPr>
            <a:lvl3pPr marL="242046" indent="-121022">
              <a:buFont typeface="Arial" panose="020B0604020202020204" pitchFamily="34" charset="0"/>
              <a:buChar char="•"/>
              <a:defRPr sz="971">
                <a:solidFill>
                  <a:schemeClr val="tx2">
                    <a:lumMod val="75000"/>
                  </a:schemeClr>
                </a:solidFill>
              </a:defRPr>
            </a:lvl3pPr>
            <a:lvl4pPr marL="363069" indent="-121022">
              <a:buFont typeface="Montserrat" panose="00000500000000000000" pitchFamily="2" charset="0"/>
              <a:buChar char="–"/>
              <a:defRPr sz="927">
                <a:solidFill>
                  <a:schemeClr val="tx2">
                    <a:lumMod val="75000"/>
                  </a:schemeClr>
                </a:solidFill>
              </a:defRPr>
            </a:lvl4pPr>
            <a:lvl5pPr marL="484092" indent="-121022">
              <a:buFont typeface="Arial" panose="020B0604020202020204" pitchFamily="34" charset="0"/>
              <a:buChar char="•"/>
              <a:defRPr sz="794">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a:extLst>
              <a:ext uri="{FF2B5EF4-FFF2-40B4-BE49-F238E27FC236}">
                <a16:creationId xmlns:a16="http://schemas.microsoft.com/office/drawing/2014/main" id="{28A54911-71DC-47AB-9E1C-704FEC16E4B8}"/>
              </a:ext>
            </a:extLst>
          </p:cNvPr>
          <p:cNvSpPr>
            <a:spLocks noGrp="1"/>
          </p:cNvSpPr>
          <p:nvPr>
            <p:ph sz="quarter" idx="13"/>
          </p:nvPr>
        </p:nvSpPr>
        <p:spPr>
          <a:xfrm>
            <a:off x="874375" y="1575276"/>
            <a:ext cx="10443250" cy="1346523"/>
          </a:xfrm>
          <a:solidFill>
            <a:schemeClr val="accent1"/>
          </a:solidFill>
        </p:spPr>
        <p:txBody>
          <a:bodyPr lIns="182880" tIns="182880" rIns="91440" bIns="182880" anchor="ctr" anchorCtr="0">
            <a:normAutofit/>
          </a:bodyPr>
          <a:lstStyle>
            <a:lvl1pPr>
              <a:defRPr b="0">
                <a:solidFill>
                  <a:schemeClr val="bg1"/>
                </a:solidFill>
                <a:latin typeface="+mj-lt"/>
              </a:defRPr>
            </a:lvl1pPr>
            <a:lvl2pPr marL="0" indent="0">
              <a:buClr>
                <a:schemeClr val="bg2">
                  <a:lumMod val="75000"/>
                </a:schemeClr>
              </a:buClr>
              <a:buNone/>
              <a:defRPr sz="1059">
                <a:solidFill>
                  <a:schemeClr val="bg1"/>
                </a:solidFill>
              </a:defRPr>
            </a:lvl2pPr>
            <a:lvl3pPr marL="272311" indent="-151287">
              <a:buClr>
                <a:schemeClr val="bg1"/>
              </a:buClr>
              <a:buFont typeface="Arial" panose="020B0604020202020204" pitchFamily="34" charset="0"/>
              <a:buChar char="•"/>
              <a:defRPr sz="971">
                <a:solidFill>
                  <a:schemeClr val="bg1"/>
                </a:solidFill>
              </a:defRPr>
            </a:lvl3pPr>
            <a:lvl4pPr marL="393334" indent="-151287">
              <a:buClr>
                <a:schemeClr val="bg1"/>
              </a:buClr>
              <a:buFont typeface="Montserrat" panose="00000500000000000000" pitchFamily="2" charset="0"/>
              <a:buChar char="–"/>
              <a:defRPr sz="927">
                <a:solidFill>
                  <a:schemeClr val="bg1"/>
                </a:solidFill>
              </a:defRPr>
            </a:lvl4pPr>
            <a:lvl5pPr marL="484092" indent="-121022">
              <a:buClr>
                <a:schemeClr val="bg1"/>
              </a:buClr>
              <a:buFont typeface="Arial" panose="020B0604020202020204" pitchFamily="34" charset="0"/>
              <a:buChar char="•"/>
              <a:defRPr sz="794">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ACECA6B1-D2E9-46F4-821F-D2D820F279C2}"/>
              </a:ext>
            </a:extLst>
          </p:cNvPr>
          <p:cNvSpPr>
            <a:spLocks noGrp="1"/>
          </p:cNvSpPr>
          <p:nvPr>
            <p:ph type="title"/>
          </p:nvPr>
        </p:nvSpPr>
        <p:spPr>
          <a:xfrm>
            <a:off x="500303" y="357953"/>
            <a:ext cx="11192165" cy="537704"/>
          </a:xfrm>
        </p:spPr>
        <p:txBody>
          <a:bodyPr tIns="137160" bIns="137160">
            <a:normAutofit/>
          </a:bodyPr>
          <a:lstStyle/>
          <a:p>
            <a:r>
              <a:rPr lang="en-US" dirty="0"/>
              <a:t>Click to edit Master title style</a:t>
            </a:r>
          </a:p>
        </p:txBody>
      </p:sp>
      <p:sp>
        <p:nvSpPr>
          <p:cNvPr id="9" name="Text Placeholder 3">
            <a:extLst>
              <a:ext uri="{FF2B5EF4-FFF2-40B4-BE49-F238E27FC236}">
                <a16:creationId xmlns:a16="http://schemas.microsoft.com/office/drawing/2014/main" id="{D49C82B2-0DE3-4902-8341-E22DE06BC133}"/>
              </a:ext>
            </a:extLst>
          </p:cNvPr>
          <p:cNvSpPr>
            <a:spLocks noGrp="1"/>
          </p:cNvSpPr>
          <p:nvPr>
            <p:ph type="body" sz="quarter" idx="14" hasCustomPrompt="1"/>
          </p:nvPr>
        </p:nvSpPr>
        <p:spPr>
          <a:xfrm>
            <a:off x="499533" y="1196789"/>
            <a:ext cx="11194473" cy="219970"/>
          </a:xfrm>
        </p:spPr>
        <p:txBody>
          <a:bodyPr>
            <a:normAutofit/>
          </a:bodyPr>
          <a:lstStyle>
            <a:lvl1pPr marL="0" indent="0">
              <a:lnSpc>
                <a:spcPct val="90000"/>
              </a:lnSpc>
              <a:spcBef>
                <a:spcPts val="397"/>
              </a:spcBef>
              <a:buNone/>
              <a:defRPr sz="1588" b="0">
                <a:solidFill>
                  <a:schemeClr val="accent2"/>
                </a:solidFill>
              </a:defRPr>
            </a:lvl1pPr>
          </a:lstStyle>
          <a:p>
            <a:pPr lvl="0"/>
            <a:r>
              <a:rPr lang="en-US" dirty="0"/>
              <a:t>Subtitle</a:t>
            </a:r>
          </a:p>
        </p:txBody>
      </p:sp>
      <p:sp>
        <p:nvSpPr>
          <p:cNvPr id="2" name="Footer Placeholder 1">
            <a:extLst>
              <a:ext uri="{FF2B5EF4-FFF2-40B4-BE49-F238E27FC236}">
                <a16:creationId xmlns:a16="http://schemas.microsoft.com/office/drawing/2014/main" id="{9DAE249F-3950-4301-99AF-E395BA158854}"/>
              </a:ext>
            </a:extLst>
          </p:cNvPr>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147470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13">
            <a:extLst>
              <a:ext uri="{FF2B5EF4-FFF2-40B4-BE49-F238E27FC236}">
                <a16:creationId xmlns:a16="http://schemas.microsoft.com/office/drawing/2014/main" id="{EE07ACF8-3F4A-4972-AB34-E224FF55EB42}"/>
              </a:ext>
            </a:extLst>
          </p:cNvPr>
          <p:cNvSpPr>
            <a:spLocks noGrp="1"/>
          </p:cNvSpPr>
          <p:nvPr>
            <p:ph sz="quarter" idx="13"/>
          </p:nvPr>
        </p:nvSpPr>
        <p:spPr>
          <a:xfrm>
            <a:off x="499533" y="1361515"/>
            <a:ext cx="5350164" cy="4050926"/>
          </a:xfrm>
          <a:solidFill>
            <a:schemeClr val="bg1"/>
          </a:solidFill>
        </p:spPr>
        <p:txBody>
          <a:bodyPr wrap="square">
            <a:normAutofit/>
          </a:bodyPr>
          <a:lstStyle>
            <a:lvl1pPr>
              <a:defRPr b="1"/>
            </a:lvl1pPr>
            <a:lvl2pPr marL="0" indent="0">
              <a:buClr>
                <a:schemeClr val="bg2">
                  <a:lumMod val="75000"/>
                </a:schemeClr>
              </a:buClr>
              <a:buNone/>
              <a:defRPr>
                <a:solidFill>
                  <a:schemeClr val="bg2">
                    <a:lumMod val="75000"/>
                  </a:schemeClr>
                </a:solidFill>
              </a:defRPr>
            </a:lvl2pPr>
            <a:lvl3pPr marL="242046" indent="-121022">
              <a:buClr>
                <a:schemeClr val="tx2">
                  <a:lumMod val="75000"/>
                </a:schemeClr>
              </a:buClr>
              <a:buFont typeface="Arial" panose="020B0604020202020204" pitchFamily="34" charset="0"/>
              <a:buChar char="•"/>
              <a:defRPr>
                <a:solidFill>
                  <a:schemeClr val="bg2">
                    <a:lumMod val="75000"/>
                  </a:schemeClr>
                </a:solidFill>
              </a:defRPr>
            </a:lvl3pPr>
            <a:lvl4pPr marL="363069" indent="-121022">
              <a:buClr>
                <a:schemeClr val="tx2">
                  <a:lumMod val="75000"/>
                </a:schemeClr>
              </a:buClr>
              <a:buFont typeface="Montserrat" panose="00000500000000000000" pitchFamily="2" charset="0"/>
              <a:buChar char="–"/>
              <a:defRPr>
                <a:solidFill>
                  <a:schemeClr val="bg2">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E44603B9-09BC-4525-9400-0BC7FB4BD4A7}"/>
              </a:ext>
            </a:extLst>
          </p:cNvPr>
          <p:cNvCxnSpPr>
            <a:cxnSpLocks/>
          </p:cNvCxnSpPr>
          <p:nvPr userDrawn="1"/>
        </p:nvCxnSpPr>
        <p:spPr>
          <a:xfrm>
            <a:off x="6096000" y="1355912"/>
            <a:ext cx="0" cy="4117602"/>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CF376E12-BB3E-4455-BD2F-450D61ACF1FF}"/>
              </a:ext>
            </a:extLst>
          </p:cNvPr>
          <p:cNvSpPr>
            <a:spLocks noGrp="1"/>
          </p:cNvSpPr>
          <p:nvPr>
            <p:ph type="title"/>
          </p:nvPr>
        </p:nvSpPr>
        <p:spPr>
          <a:xfrm>
            <a:off x="500303" y="357953"/>
            <a:ext cx="11192165" cy="537704"/>
          </a:xfrm>
        </p:spPr>
        <p:txBody>
          <a:bodyPr tIns="137160" bIns="137160">
            <a:normAutofit/>
          </a:bodyPr>
          <a:lstStyle/>
          <a:p>
            <a:r>
              <a:rPr lang="en-US" dirty="0"/>
              <a:t>Click to edit Master title style</a:t>
            </a:r>
          </a:p>
        </p:txBody>
      </p:sp>
      <p:sp>
        <p:nvSpPr>
          <p:cNvPr id="9" name="Content Placeholder 13">
            <a:extLst>
              <a:ext uri="{FF2B5EF4-FFF2-40B4-BE49-F238E27FC236}">
                <a16:creationId xmlns:a16="http://schemas.microsoft.com/office/drawing/2014/main" id="{4BE98E54-0886-4999-8DF1-6324DE6A6400}"/>
              </a:ext>
            </a:extLst>
          </p:cNvPr>
          <p:cNvSpPr>
            <a:spLocks noGrp="1"/>
          </p:cNvSpPr>
          <p:nvPr>
            <p:ph sz="quarter" idx="14"/>
          </p:nvPr>
        </p:nvSpPr>
        <p:spPr>
          <a:xfrm>
            <a:off x="6342306" y="1361515"/>
            <a:ext cx="5350164" cy="4050926"/>
          </a:xfrm>
          <a:solidFill>
            <a:schemeClr val="bg1"/>
          </a:solidFill>
        </p:spPr>
        <p:txBody>
          <a:bodyPr wrap="square">
            <a:normAutofit/>
          </a:bodyPr>
          <a:lstStyle>
            <a:lvl1pPr>
              <a:defRPr b="1"/>
            </a:lvl1pPr>
            <a:lvl2pPr marL="0" indent="0">
              <a:buClr>
                <a:schemeClr val="bg2">
                  <a:lumMod val="75000"/>
                </a:schemeClr>
              </a:buClr>
              <a:buNone/>
              <a:defRPr>
                <a:solidFill>
                  <a:schemeClr val="bg2">
                    <a:lumMod val="75000"/>
                  </a:schemeClr>
                </a:solidFill>
              </a:defRPr>
            </a:lvl2pPr>
            <a:lvl3pPr marL="242046" indent="-121022">
              <a:buClr>
                <a:schemeClr val="tx2">
                  <a:lumMod val="75000"/>
                </a:schemeClr>
              </a:buClr>
              <a:buFont typeface="Arial" panose="020B0604020202020204" pitchFamily="34" charset="0"/>
              <a:buChar char="•"/>
              <a:defRPr>
                <a:solidFill>
                  <a:schemeClr val="bg2">
                    <a:lumMod val="75000"/>
                  </a:schemeClr>
                </a:solidFill>
              </a:defRPr>
            </a:lvl3pPr>
            <a:lvl4pPr marL="363069" indent="-121022">
              <a:buClr>
                <a:schemeClr val="tx2">
                  <a:lumMod val="75000"/>
                </a:schemeClr>
              </a:buClr>
              <a:buFont typeface="Montserrat" panose="00000500000000000000" pitchFamily="2" charset="0"/>
              <a:buChar char="–"/>
              <a:defRPr>
                <a:solidFill>
                  <a:schemeClr val="bg2">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0E39F70A-D86D-4B02-9893-3CB36105FABB}"/>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1064933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sp>
        <p:nvSpPr>
          <p:cNvPr id="4" name="Content Placeholder 13">
            <a:extLst>
              <a:ext uri="{FF2B5EF4-FFF2-40B4-BE49-F238E27FC236}">
                <a16:creationId xmlns:a16="http://schemas.microsoft.com/office/drawing/2014/main" id="{EE07ACF8-3F4A-4972-AB34-E224FF55EB42}"/>
              </a:ext>
            </a:extLst>
          </p:cNvPr>
          <p:cNvSpPr>
            <a:spLocks noGrp="1"/>
          </p:cNvSpPr>
          <p:nvPr>
            <p:ph sz="quarter" idx="13"/>
          </p:nvPr>
        </p:nvSpPr>
        <p:spPr>
          <a:xfrm>
            <a:off x="508000" y="1361514"/>
            <a:ext cx="11183697" cy="4050927"/>
          </a:xfrm>
        </p:spPr>
        <p:txBody>
          <a:bodyPr>
            <a:normAutofit/>
          </a:bodyPr>
          <a:lstStyle>
            <a:lvl1pPr>
              <a:defRPr sz="1235" b="1"/>
            </a:lvl1pPr>
            <a:lvl2pPr marL="0" indent="0">
              <a:buClr>
                <a:schemeClr val="bg2">
                  <a:lumMod val="75000"/>
                </a:schemeClr>
              </a:buClr>
              <a:buNone/>
              <a:defRPr sz="971">
                <a:solidFill>
                  <a:schemeClr val="bg2">
                    <a:lumMod val="75000"/>
                  </a:schemeClr>
                </a:solidFill>
              </a:defRPr>
            </a:lvl2pPr>
            <a:lvl3pPr marL="242046" indent="-121022">
              <a:buClr>
                <a:schemeClr val="tx2">
                  <a:lumMod val="75000"/>
                </a:schemeClr>
              </a:buClr>
              <a:buFont typeface="Arial" panose="020B0604020202020204" pitchFamily="34" charset="0"/>
              <a:buChar char="•"/>
              <a:defRPr sz="927">
                <a:solidFill>
                  <a:schemeClr val="bg2">
                    <a:lumMod val="75000"/>
                  </a:schemeClr>
                </a:solidFill>
              </a:defRPr>
            </a:lvl3pPr>
            <a:lvl4pPr marL="363069" indent="-121022">
              <a:buClr>
                <a:schemeClr val="tx2">
                  <a:lumMod val="75000"/>
                </a:schemeClr>
              </a:buClr>
              <a:buFont typeface="Montserrat" panose="00000500000000000000" pitchFamily="2" charset="0"/>
              <a:buChar char="–"/>
              <a:defRPr sz="882">
                <a:solidFill>
                  <a:schemeClr val="bg2">
                    <a:lumMod val="75000"/>
                  </a:schemeClr>
                </a:solidFill>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a:extLst>
              <a:ext uri="{FF2B5EF4-FFF2-40B4-BE49-F238E27FC236}">
                <a16:creationId xmlns:a16="http://schemas.microsoft.com/office/drawing/2014/main" id="{DC4E1A2C-5ADE-4C36-8D65-BDEEB92FDB76}"/>
              </a:ext>
            </a:extLst>
          </p:cNvPr>
          <p:cNvSpPr>
            <a:spLocks noGrp="1"/>
          </p:cNvSpPr>
          <p:nvPr>
            <p:ph type="title"/>
          </p:nvPr>
        </p:nvSpPr>
        <p:spPr>
          <a:xfrm>
            <a:off x="500303" y="357953"/>
            <a:ext cx="11192165" cy="537704"/>
          </a:xfrm>
        </p:spPr>
        <p:txBody>
          <a:bodyPr tIns="137160" bIns="137160">
            <a:normAutofit/>
          </a:bodyPr>
          <a:lstStyle/>
          <a:p>
            <a:r>
              <a:rPr lang="en-US" dirty="0"/>
              <a:t>Click to edit Master title style</a:t>
            </a:r>
          </a:p>
        </p:txBody>
      </p:sp>
      <p:sp>
        <p:nvSpPr>
          <p:cNvPr id="2" name="Footer Placeholder 1">
            <a:extLst>
              <a:ext uri="{FF2B5EF4-FFF2-40B4-BE49-F238E27FC236}">
                <a16:creationId xmlns:a16="http://schemas.microsoft.com/office/drawing/2014/main" id="{691A8905-2A04-4416-B345-0A4A0AB9543B}"/>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23475858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54756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Cover 01">
    <p:bg>
      <p:bgPr>
        <a:solidFill>
          <a:schemeClr val="bg1">
            <a:lumMod val="95000"/>
          </a:schemeClr>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A8F714B-0BDE-42B7-81C4-BF7DB7D7FC8A}"/>
              </a:ext>
            </a:extLst>
          </p:cNvPr>
          <p:cNvSpPr/>
          <p:nvPr userDrawn="1"/>
        </p:nvSpPr>
        <p:spPr>
          <a:xfrm>
            <a:off x="-2" y="-44"/>
            <a:ext cx="12192007" cy="6858044"/>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1" dirty="0">
              <a:solidFill>
                <a:schemeClr val="bg1"/>
              </a:solidFill>
            </a:endParaRPr>
          </a:p>
        </p:txBody>
      </p:sp>
      <p:sp>
        <p:nvSpPr>
          <p:cNvPr id="23" name="Rectangle 22">
            <a:extLst>
              <a:ext uri="{FF2B5EF4-FFF2-40B4-BE49-F238E27FC236}">
                <a16:creationId xmlns:a16="http://schemas.microsoft.com/office/drawing/2014/main" id="{771A6F5B-2322-4104-BF66-B9514E4421B6}"/>
              </a:ext>
            </a:extLst>
          </p:cNvPr>
          <p:cNvSpPr/>
          <p:nvPr userDrawn="1"/>
        </p:nvSpPr>
        <p:spPr>
          <a:xfrm flipH="1">
            <a:off x="-3" y="0"/>
            <a:ext cx="12192005" cy="6858044"/>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1" dirty="0">
              <a:solidFill>
                <a:schemeClr val="bg1"/>
              </a:solidFill>
            </a:endParaRPr>
          </a:p>
        </p:txBody>
      </p:sp>
      <p:sp>
        <p:nvSpPr>
          <p:cNvPr id="12" name="Text Placeholder 20">
            <a:extLst>
              <a:ext uri="{FF2B5EF4-FFF2-40B4-BE49-F238E27FC236}">
                <a16:creationId xmlns:a16="http://schemas.microsoft.com/office/drawing/2014/main" id="{105A716A-44D2-452B-9CDD-44BD10363F6F}"/>
              </a:ext>
            </a:extLst>
          </p:cNvPr>
          <p:cNvSpPr>
            <a:spLocks noGrp="1"/>
          </p:cNvSpPr>
          <p:nvPr>
            <p:ph type="body" sz="quarter" idx="12" hasCustomPrompt="1"/>
          </p:nvPr>
        </p:nvSpPr>
        <p:spPr>
          <a:xfrm>
            <a:off x="738921" y="2523751"/>
            <a:ext cx="10115341" cy="1256810"/>
          </a:xfrm>
          <a:prstGeom prst="rect">
            <a:avLst/>
          </a:prstGeom>
        </p:spPr>
        <p:txBody>
          <a:bodyPr anchor="t"/>
          <a:lstStyle>
            <a:lvl1pPr marL="0" indent="0" algn="l">
              <a:lnSpc>
                <a:spcPct val="80000"/>
              </a:lnSpc>
              <a:spcBef>
                <a:spcPts val="0"/>
              </a:spcBef>
              <a:buNone/>
              <a:defRPr sz="4271" b="1" i="0" cap="none" baseline="0">
                <a:solidFill>
                  <a:schemeClr val="tx2">
                    <a:lumMod val="75000"/>
                  </a:schemeClr>
                </a:solidFill>
                <a:latin typeface="+mj-lt"/>
              </a:defRPr>
            </a:lvl1pPr>
          </a:lstStyle>
          <a:p>
            <a:pPr lvl="0"/>
            <a:r>
              <a:rPr lang="en-US" dirty="0"/>
              <a:t>Cover Slide 02</a:t>
            </a:r>
          </a:p>
        </p:txBody>
      </p:sp>
      <p:sp>
        <p:nvSpPr>
          <p:cNvPr id="13" name="Text Placeholder 20">
            <a:extLst>
              <a:ext uri="{FF2B5EF4-FFF2-40B4-BE49-F238E27FC236}">
                <a16:creationId xmlns:a16="http://schemas.microsoft.com/office/drawing/2014/main" id="{C2A95D6A-EAA4-46C4-B949-C02F1C368EAC}"/>
              </a:ext>
            </a:extLst>
          </p:cNvPr>
          <p:cNvSpPr>
            <a:spLocks noGrp="1"/>
          </p:cNvSpPr>
          <p:nvPr>
            <p:ph type="body" sz="quarter" idx="13" hasCustomPrompt="1"/>
          </p:nvPr>
        </p:nvSpPr>
        <p:spPr>
          <a:xfrm>
            <a:off x="769401" y="1816094"/>
            <a:ext cx="10115341" cy="386787"/>
          </a:xfrm>
          <a:prstGeom prst="rect">
            <a:avLst/>
          </a:prstGeom>
        </p:spPr>
        <p:txBody>
          <a:bodyPr lIns="0" anchor="b"/>
          <a:lstStyle>
            <a:lvl1pPr marL="0" indent="0" algn="l">
              <a:buNone/>
              <a:defRPr sz="1553" b="0" cap="none" baseline="0">
                <a:solidFill>
                  <a:schemeClr val="tx2">
                    <a:lumMod val="75000"/>
                  </a:schemeClr>
                </a:solidFill>
              </a:defRPr>
            </a:lvl1pPr>
          </a:lstStyle>
          <a:p>
            <a:r>
              <a:rPr lang="en-US" dirty="0"/>
              <a:t>Subtitle Placeholder</a:t>
            </a:r>
          </a:p>
        </p:txBody>
      </p:sp>
      <p:grpSp>
        <p:nvGrpSpPr>
          <p:cNvPr id="4" name="Group 3">
            <a:extLst>
              <a:ext uri="{FF2B5EF4-FFF2-40B4-BE49-F238E27FC236}">
                <a16:creationId xmlns:a16="http://schemas.microsoft.com/office/drawing/2014/main" id="{FCC4CA96-3627-4243-9422-E388D8DF0BE9}"/>
              </a:ext>
            </a:extLst>
          </p:cNvPr>
          <p:cNvGrpSpPr/>
          <p:nvPr userDrawn="1"/>
        </p:nvGrpSpPr>
        <p:grpSpPr>
          <a:xfrm>
            <a:off x="0" y="-1"/>
            <a:ext cx="12192000" cy="6858002"/>
            <a:chOff x="0" y="0"/>
            <a:chExt cx="9144000" cy="6858002"/>
          </a:xfrm>
          <a:solidFill>
            <a:schemeClr val="bg1"/>
          </a:solidFill>
        </p:grpSpPr>
        <p:sp>
          <p:nvSpPr>
            <p:cNvPr id="5" name="Rectangle 4">
              <a:extLst>
                <a:ext uri="{FF2B5EF4-FFF2-40B4-BE49-F238E27FC236}">
                  <a16:creationId xmlns:a16="http://schemas.microsoft.com/office/drawing/2014/main" id="{A4976245-A73B-4F17-A6AC-5CC3FF3B950F}"/>
                </a:ext>
              </a:extLst>
            </p:cNvPr>
            <p:cNvSpPr/>
            <p:nvPr userDrawn="1"/>
          </p:nvSpPr>
          <p:spPr>
            <a:xfrm>
              <a:off x="0"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7" dirty="0"/>
            </a:p>
          </p:txBody>
        </p:sp>
        <p:sp>
          <p:nvSpPr>
            <p:cNvPr id="6" name="Rectangle 5">
              <a:extLst>
                <a:ext uri="{FF2B5EF4-FFF2-40B4-BE49-F238E27FC236}">
                  <a16:creationId xmlns:a16="http://schemas.microsoft.com/office/drawing/2014/main" id="{B76749DF-5870-4BF8-906D-4221F13E52D2}"/>
                </a:ext>
              </a:extLst>
            </p:cNvPr>
            <p:cNvSpPr/>
            <p:nvPr userDrawn="1"/>
          </p:nvSpPr>
          <p:spPr>
            <a:xfrm>
              <a:off x="9035358"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7" dirty="0"/>
            </a:p>
          </p:txBody>
        </p:sp>
        <p:sp>
          <p:nvSpPr>
            <p:cNvPr id="7" name="Rectangle 6">
              <a:extLst>
                <a:ext uri="{FF2B5EF4-FFF2-40B4-BE49-F238E27FC236}">
                  <a16:creationId xmlns:a16="http://schemas.microsoft.com/office/drawing/2014/main" id="{885DD157-92F9-4131-ACCA-0D7F5C0BB52E}"/>
                </a:ext>
              </a:extLst>
            </p:cNvPr>
            <p:cNvSpPr/>
            <p:nvPr userDrawn="1"/>
          </p:nvSpPr>
          <p:spPr>
            <a:xfrm rot="5400000">
              <a:off x="4517679" y="-4517679"/>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7" dirty="0"/>
            </a:p>
          </p:txBody>
        </p:sp>
        <p:sp>
          <p:nvSpPr>
            <p:cNvPr id="8" name="Rectangle 7">
              <a:extLst>
                <a:ext uri="{FF2B5EF4-FFF2-40B4-BE49-F238E27FC236}">
                  <a16:creationId xmlns:a16="http://schemas.microsoft.com/office/drawing/2014/main" id="{AF75F198-A6FA-4327-B5C6-2FCC28B49CCA}"/>
                </a:ext>
              </a:extLst>
            </p:cNvPr>
            <p:cNvSpPr/>
            <p:nvPr userDrawn="1"/>
          </p:nvSpPr>
          <p:spPr>
            <a:xfrm rot="5400000">
              <a:off x="4517679" y="2231681"/>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7" dirty="0"/>
            </a:p>
          </p:txBody>
        </p:sp>
      </p:grpSp>
      <p:grpSp>
        <p:nvGrpSpPr>
          <p:cNvPr id="16" name="Group 15">
            <a:extLst>
              <a:ext uri="{FF2B5EF4-FFF2-40B4-BE49-F238E27FC236}">
                <a16:creationId xmlns:a16="http://schemas.microsoft.com/office/drawing/2014/main" id="{C197C415-4CB2-4110-8144-588414B65238}"/>
              </a:ext>
            </a:extLst>
          </p:cNvPr>
          <p:cNvGrpSpPr/>
          <p:nvPr userDrawn="1"/>
        </p:nvGrpSpPr>
        <p:grpSpPr>
          <a:xfrm>
            <a:off x="72428" y="-1"/>
            <a:ext cx="12047144" cy="6858001"/>
            <a:chOff x="54321" y="-2"/>
            <a:chExt cx="9035358" cy="6858001"/>
          </a:xfrm>
        </p:grpSpPr>
        <p:cxnSp>
          <p:nvCxnSpPr>
            <p:cNvPr id="17" name="Straight Connector 16">
              <a:extLst>
                <a:ext uri="{FF2B5EF4-FFF2-40B4-BE49-F238E27FC236}">
                  <a16:creationId xmlns:a16="http://schemas.microsoft.com/office/drawing/2014/main" id="{281FC427-25BA-4952-B3E9-9798AD3B6CF2}"/>
                </a:ext>
              </a:extLst>
            </p:cNvPr>
            <p:cNvCxnSpPr>
              <a:cxnSpLocks/>
            </p:cNvCxnSpPr>
            <p:nvPr userDrawn="1"/>
          </p:nvCxnSpPr>
          <p:spPr>
            <a:xfrm flipV="1">
              <a:off x="8845550" y="-2"/>
              <a:ext cx="0" cy="68580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514F0A9-E19A-439C-BFA9-5B18FCF3508E}"/>
                </a:ext>
              </a:extLst>
            </p:cNvPr>
            <p:cNvCxnSpPr>
              <a:cxnSpLocks/>
            </p:cNvCxnSpPr>
            <p:nvPr userDrawn="1"/>
          </p:nvCxnSpPr>
          <p:spPr>
            <a:xfrm>
              <a:off x="54321" y="6567488"/>
              <a:ext cx="903535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a:extLst>
              <a:ext uri="{FF2B5EF4-FFF2-40B4-BE49-F238E27FC236}">
                <a16:creationId xmlns:a16="http://schemas.microsoft.com/office/drawing/2014/main" id="{68188DFC-BECF-4120-8EF5-6BA82716255B}"/>
              </a:ext>
            </a:extLst>
          </p:cNvPr>
          <p:cNvCxnSpPr>
            <a:cxnSpLocks/>
          </p:cNvCxnSpPr>
          <p:nvPr userDrawn="1"/>
        </p:nvCxnSpPr>
        <p:spPr>
          <a:xfrm>
            <a:off x="769402" y="2363315"/>
            <a:ext cx="103907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A52ED370-D37A-4EC5-A6AD-1C213C153E4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996882" y="5932500"/>
            <a:ext cx="3538952" cy="457200"/>
          </a:xfrm>
          <a:prstGeom prst="rect">
            <a:avLst/>
          </a:prstGeom>
        </p:spPr>
      </p:pic>
      <p:grpSp>
        <p:nvGrpSpPr>
          <p:cNvPr id="20" name="Group 19">
            <a:extLst>
              <a:ext uri="{FF2B5EF4-FFF2-40B4-BE49-F238E27FC236}">
                <a16:creationId xmlns:a16="http://schemas.microsoft.com/office/drawing/2014/main" id="{5574E086-2059-4E30-8978-E9DAE0299818}"/>
              </a:ext>
            </a:extLst>
          </p:cNvPr>
          <p:cNvGrpSpPr/>
          <p:nvPr userDrawn="1"/>
        </p:nvGrpSpPr>
        <p:grpSpPr>
          <a:xfrm>
            <a:off x="144856" y="108641"/>
            <a:ext cx="7051811" cy="1295400"/>
            <a:chOff x="108642" y="108641"/>
            <a:chExt cx="5288858" cy="1295400"/>
          </a:xfrm>
        </p:grpSpPr>
        <p:pic>
          <p:nvPicPr>
            <p:cNvPr id="22" name="Picture 21">
              <a:extLst>
                <a:ext uri="{FF2B5EF4-FFF2-40B4-BE49-F238E27FC236}">
                  <a16:creationId xmlns:a16="http://schemas.microsoft.com/office/drawing/2014/main" id="{72F86F8E-FD68-4804-A0CA-796EF313E335}"/>
                </a:ext>
              </a:extLst>
            </p:cNvPr>
            <p:cNvPicPr>
              <a:picLocks noChangeAspect="1"/>
            </p:cNvPicPr>
            <p:nvPr userDrawn="1"/>
          </p:nvPicPr>
          <p:blipFill rotWithShape="1">
            <a:blip r:embed="rId4" cstate="print">
              <a:alphaModFix amt="25000"/>
              <a:extLst>
                <a:ext uri="{28A0092B-C50C-407E-A947-70E740481C1C}">
                  <a14:useLocalDpi xmlns:a14="http://schemas.microsoft.com/office/drawing/2010/main"/>
                </a:ext>
              </a:extLst>
            </a:blip>
            <a:srcRect/>
            <a:stretch/>
          </p:blipFill>
          <p:spPr>
            <a:xfrm>
              <a:off x="108642" y="108641"/>
              <a:ext cx="2634558" cy="1295400"/>
            </a:xfrm>
            <a:prstGeom prst="rect">
              <a:avLst/>
            </a:prstGeom>
          </p:spPr>
        </p:pic>
        <p:pic>
          <p:nvPicPr>
            <p:cNvPr id="24" name="Picture 23">
              <a:extLst>
                <a:ext uri="{FF2B5EF4-FFF2-40B4-BE49-F238E27FC236}">
                  <a16:creationId xmlns:a16="http://schemas.microsoft.com/office/drawing/2014/main" id="{2CF2C52E-EABD-4395-85CD-F3FAC038DFFA}"/>
                </a:ext>
              </a:extLst>
            </p:cNvPr>
            <p:cNvPicPr>
              <a:picLocks noChangeAspect="1"/>
            </p:cNvPicPr>
            <p:nvPr userDrawn="1"/>
          </p:nvPicPr>
          <p:blipFill rotWithShape="1">
            <a:blip r:embed="rId4" cstate="print">
              <a:alphaModFix amt="25000"/>
              <a:extLst>
                <a:ext uri="{28A0092B-C50C-407E-A947-70E740481C1C}">
                  <a14:useLocalDpi xmlns:a14="http://schemas.microsoft.com/office/drawing/2010/main"/>
                </a:ext>
              </a:extLst>
            </a:blip>
            <a:srcRect/>
            <a:stretch/>
          </p:blipFill>
          <p:spPr>
            <a:xfrm>
              <a:off x="2762942" y="108641"/>
              <a:ext cx="2634558" cy="1295400"/>
            </a:xfrm>
            <a:prstGeom prst="rect">
              <a:avLst/>
            </a:prstGeom>
          </p:spPr>
        </p:pic>
      </p:grpSp>
    </p:spTree>
    <p:extLst>
      <p:ext uri="{BB962C8B-B14F-4D97-AF65-F5344CB8AC3E}">
        <p14:creationId xmlns:p14="http://schemas.microsoft.com/office/powerpoint/2010/main" val="201571097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Template 01">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EBCCC2D-1F8A-4B82-B12F-35B67DB866F9}"/>
              </a:ext>
            </a:extLst>
          </p:cNvPr>
          <p:cNvCxnSpPr>
            <a:cxnSpLocks/>
          </p:cNvCxnSpPr>
          <p:nvPr userDrawn="1"/>
        </p:nvCxnSpPr>
        <p:spPr>
          <a:xfrm>
            <a:off x="8467" y="6355123"/>
            <a:ext cx="12175067"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C094C4CF-E0FF-4631-9D1F-8D387744062C}"/>
              </a:ext>
            </a:extLst>
          </p:cNvPr>
          <p:cNvSpPr>
            <a:spLocks noGrp="1"/>
          </p:cNvSpPr>
          <p:nvPr>
            <p:ph type="ftr" sz="quarter" idx="10"/>
          </p:nvPr>
        </p:nvSpPr>
        <p:spPr>
          <a:xfrm>
            <a:off x="355601" y="6021474"/>
            <a:ext cx="11480800" cy="165334"/>
          </a:xfrm>
        </p:spPr>
        <p:txBody>
          <a:bodyPr lIns="0" rIns="0"/>
          <a:lstStyle>
            <a:lvl1pPr>
              <a:defRPr sz="777"/>
            </a:lvl1pPr>
          </a:lstStyle>
          <a:p>
            <a:endParaRPr lang="en-US" dirty="0"/>
          </a:p>
        </p:txBody>
      </p:sp>
      <p:sp>
        <p:nvSpPr>
          <p:cNvPr id="24" name="Content Placeholder 2">
            <a:extLst>
              <a:ext uri="{FF2B5EF4-FFF2-40B4-BE49-F238E27FC236}">
                <a16:creationId xmlns:a16="http://schemas.microsoft.com/office/drawing/2014/main" id="{EE9C8892-9B74-47AC-8EA2-FF5982CC5E6F}"/>
              </a:ext>
            </a:extLst>
          </p:cNvPr>
          <p:cNvSpPr>
            <a:spLocks noGrp="1"/>
          </p:cNvSpPr>
          <p:nvPr>
            <p:ph sz="quarter" idx="13" hasCustomPrompt="1"/>
          </p:nvPr>
        </p:nvSpPr>
        <p:spPr>
          <a:xfrm>
            <a:off x="355603" y="1663701"/>
            <a:ext cx="11480799" cy="4322124"/>
          </a:xfrm>
          <a:prstGeom prst="rect">
            <a:avLst/>
          </a:prstGeom>
        </p:spPr>
        <p:txBody>
          <a:bodyPr lIns="0"/>
          <a:lstStyle>
            <a:lvl1pPr algn="l">
              <a:defRPr sz="1747"/>
            </a:lvl1pPr>
            <a:lvl2pPr algn="l">
              <a:spcBef>
                <a:spcPts val="1165"/>
              </a:spcBef>
              <a:defRPr sz="1553"/>
            </a:lvl2pPr>
            <a:lvl3pPr algn="l">
              <a:defRPr sz="1359"/>
            </a:lvl3pPr>
            <a:lvl4pPr algn="l">
              <a:defRPr sz="1165"/>
            </a:lvl4pPr>
            <a:lvl5pPr algn="l">
              <a:defRPr sz="1068"/>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Box 28">
            <a:extLst>
              <a:ext uri="{FF2B5EF4-FFF2-40B4-BE49-F238E27FC236}">
                <a16:creationId xmlns:a16="http://schemas.microsoft.com/office/drawing/2014/main" id="{90C6ADF9-5EC6-466E-899A-6ACE881E9E9B}"/>
              </a:ext>
            </a:extLst>
          </p:cNvPr>
          <p:cNvSpPr txBox="1"/>
          <p:nvPr userDrawn="1"/>
        </p:nvSpPr>
        <p:spPr>
          <a:xfrm>
            <a:off x="10611286" y="6489188"/>
            <a:ext cx="318771" cy="202508"/>
          </a:xfrm>
          <a:prstGeom prst="rect">
            <a:avLst/>
          </a:prstGeom>
          <a:noFill/>
        </p:spPr>
        <p:txBody>
          <a:bodyPr wrap="square" lIns="0" tIns="0" rIns="0" bIns="0" rtlCol="0" anchor="ctr">
            <a:noAutofit/>
          </a:bodyPr>
          <a:lstStyle/>
          <a:p>
            <a:pPr algn="r"/>
            <a:fld id="{6E50C3A9-A1C5-42D9-B08B-06176D99F5D4}" type="slidenum">
              <a:rPr lang="en-US" sz="728" smtClean="0">
                <a:solidFill>
                  <a:schemeClr val="tx2">
                    <a:lumMod val="60000"/>
                    <a:lumOff val="40000"/>
                  </a:schemeClr>
                </a:solidFill>
              </a:rPr>
              <a:pPr algn="r"/>
              <a:t>‹#›</a:t>
            </a:fld>
            <a:endParaRPr lang="en-US" sz="546" dirty="0">
              <a:solidFill>
                <a:schemeClr val="tx2">
                  <a:lumMod val="60000"/>
                  <a:lumOff val="40000"/>
                </a:schemeClr>
              </a:solidFill>
            </a:endParaRPr>
          </a:p>
        </p:txBody>
      </p:sp>
      <p:grpSp>
        <p:nvGrpSpPr>
          <p:cNvPr id="32" name="Group 31">
            <a:extLst>
              <a:ext uri="{FF2B5EF4-FFF2-40B4-BE49-F238E27FC236}">
                <a16:creationId xmlns:a16="http://schemas.microsoft.com/office/drawing/2014/main" id="{EB7A8105-E126-4605-BC9F-C6B5B02BC1F2}"/>
              </a:ext>
            </a:extLst>
          </p:cNvPr>
          <p:cNvGrpSpPr/>
          <p:nvPr userDrawn="1"/>
        </p:nvGrpSpPr>
        <p:grpSpPr>
          <a:xfrm>
            <a:off x="0" y="0"/>
            <a:ext cx="12192000" cy="6858002"/>
            <a:chOff x="0" y="0"/>
            <a:chExt cx="9144000" cy="6858002"/>
          </a:xfrm>
          <a:solidFill>
            <a:schemeClr val="bg1"/>
          </a:solidFill>
        </p:grpSpPr>
        <p:sp>
          <p:nvSpPr>
            <p:cNvPr id="33" name="Rectangle 32">
              <a:extLst>
                <a:ext uri="{FF2B5EF4-FFF2-40B4-BE49-F238E27FC236}">
                  <a16:creationId xmlns:a16="http://schemas.microsoft.com/office/drawing/2014/main" id="{230AA787-B269-4947-BEBD-8CB96D7E949F}"/>
                </a:ext>
              </a:extLst>
            </p:cNvPr>
            <p:cNvSpPr/>
            <p:nvPr userDrawn="1"/>
          </p:nvSpPr>
          <p:spPr>
            <a:xfrm>
              <a:off x="0"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7"/>
            </a:p>
          </p:txBody>
        </p:sp>
        <p:sp>
          <p:nvSpPr>
            <p:cNvPr id="34" name="Rectangle 33">
              <a:extLst>
                <a:ext uri="{FF2B5EF4-FFF2-40B4-BE49-F238E27FC236}">
                  <a16:creationId xmlns:a16="http://schemas.microsoft.com/office/drawing/2014/main" id="{2B3B7C4C-1778-49A4-B3D5-818A66E69372}"/>
                </a:ext>
              </a:extLst>
            </p:cNvPr>
            <p:cNvSpPr/>
            <p:nvPr userDrawn="1"/>
          </p:nvSpPr>
          <p:spPr>
            <a:xfrm>
              <a:off x="9035358" y="0"/>
              <a:ext cx="10864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7"/>
            </a:p>
          </p:txBody>
        </p:sp>
        <p:sp>
          <p:nvSpPr>
            <p:cNvPr id="35" name="Rectangle 34">
              <a:extLst>
                <a:ext uri="{FF2B5EF4-FFF2-40B4-BE49-F238E27FC236}">
                  <a16:creationId xmlns:a16="http://schemas.microsoft.com/office/drawing/2014/main" id="{E62EA8FC-C7F8-403C-95DA-57AFD84727CE}"/>
                </a:ext>
              </a:extLst>
            </p:cNvPr>
            <p:cNvSpPr/>
            <p:nvPr userDrawn="1"/>
          </p:nvSpPr>
          <p:spPr>
            <a:xfrm rot="5400000">
              <a:off x="4517679" y="-4517679"/>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7"/>
            </a:p>
          </p:txBody>
        </p:sp>
        <p:sp>
          <p:nvSpPr>
            <p:cNvPr id="36" name="Rectangle 35">
              <a:extLst>
                <a:ext uri="{FF2B5EF4-FFF2-40B4-BE49-F238E27FC236}">
                  <a16:creationId xmlns:a16="http://schemas.microsoft.com/office/drawing/2014/main" id="{C02E0D5B-6D8C-4043-8E31-AAA3FDCCFE38}"/>
                </a:ext>
              </a:extLst>
            </p:cNvPr>
            <p:cNvSpPr/>
            <p:nvPr userDrawn="1"/>
          </p:nvSpPr>
          <p:spPr>
            <a:xfrm rot="5400000">
              <a:off x="4517679" y="2231681"/>
              <a:ext cx="10864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7"/>
            </a:p>
          </p:txBody>
        </p:sp>
      </p:grpSp>
      <p:sp>
        <p:nvSpPr>
          <p:cNvPr id="2" name="Title 1">
            <a:extLst>
              <a:ext uri="{FF2B5EF4-FFF2-40B4-BE49-F238E27FC236}">
                <a16:creationId xmlns:a16="http://schemas.microsoft.com/office/drawing/2014/main" id="{2B239088-AEF9-4CE7-8CBC-72DC8127C042}"/>
              </a:ext>
            </a:extLst>
          </p:cNvPr>
          <p:cNvSpPr>
            <a:spLocks noGrp="1"/>
          </p:cNvSpPr>
          <p:nvPr>
            <p:ph type="title" hasCustomPrompt="1"/>
          </p:nvPr>
        </p:nvSpPr>
        <p:spPr>
          <a:xfrm>
            <a:off x="355601" y="107963"/>
            <a:ext cx="11480800" cy="713568"/>
          </a:xfrm>
          <a:noFill/>
        </p:spPr>
        <p:txBody>
          <a:bodyPr anchor="b"/>
          <a:lstStyle>
            <a:lvl1pPr algn="l">
              <a:defRPr lang="en-US" sz="2330" b="1" i="0" kern="1200" cap="none" baseline="0" dirty="0">
                <a:solidFill>
                  <a:schemeClr val="accent1"/>
                </a:solidFill>
                <a:latin typeface="+mj-lt"/>
                <a:ea typeface="+mj-ea"/>
                <a:cs typeface="+mj-cs"/>
              </a:defRPr>
            </a:lvl1pPr>
          </a:lstStyle>
          <a:p>
            <a:pPr lvl="0"/>
            <a:r>
              <a:rPr lang="en-US" dirty="0"/>
              <a:t>Click to edit Master text styles</a:t>
            </a:r>
          </a:p>
        </p:txBody>
      </p:sp>
      <p:sp>
        <p:nvSpPr>
          <p:cNvPr id="4" name="Text Placeholder 3">
            <a:extLst>
              <a:ext uri="{FF2B5EF4-FFF2-40B4-BE49-F238E27FC236}">
                <a16:creationId xmlns:a16="http://schemas.microsoft.com/office/drawing/2014/main" id="{299C6CFB-6DD7-46CF-8C5F-DDDD892986BF}"/>
              </a:ext>
            </a:extLst>
          </p:cNvPr>
          <p:cNvSpPr>
            <a:spLocks noGrp="1"/>
          </p:cNvSpPr>
          <p:nvPr>
            <p:ph type="body" sz="quarter" idx="14" hasCustomPrompt="1"/>
          </p:nvPr>
        </p:nvSpPr>
        <p:spPr>
          <a:xfrm>
            <a:off x="355603" y="6523448"/>
            <a:ext cx="5740399" cy="146050"/>
          </a:xfrm>
        </p:spPr>
        <p:txBody>
          <a:bodyPr lIns="0" rIns="182880"/>
          <a:lstStyle>
            <a:lvl1pPr algn="l">
              <a:defRPr sz="777">
                <a:solidFill>
                  <a:schemeClr val="tx2">
                    <a:lumMod val="60000"/>
                    <a:lumOff val="40000"/>
                  </a:schemeClr>
                </a:solidFill>
              </a:defRPr>
            </a:lvl1pPr>
            <a:lvl2pPr>
              <a:defRPr sz="777">
                <a:solidFill>
                  <a:schemeClr val="bg1"/>
                </a:solidFill>
              </a:defRPr>
            </a:lvl2pPr>
            <a:lvl3pPr>
              <a:defRPr sz="777">
                <a:solidFill>
                  <a:schemeClr val="bg1"/>
                </a:solidFill>
              </a:defRPr>
            </a:lvl3pPr>
            <a:lvl4pPr>
              <a:defRPr sz="777">
                <a:solidFill>
                  <a:schemeClr val="bg1"/>
                </a:solidFill>
              </a:defRPr>
            </a:lvl4pPr>
            <a:lvl5pPr>
              <a:defRPr sz="777">
                <a:solidFill>
                  <a:schemeClr val="bg1"/>
                </a:solidFill>
              </a:defRPr>
            </a:lvl5pPr>
          </a:lstStyle>
          <a:p>
            <a:pPr lvl="0"/>
            <a:r>
              <a:rPr lang="en-US" dirty="0"/>
              <a:t>Copyright Statement</a:t>
            </a:r>
          </a:p>
        </p:txBody>
      </p:sp>
      <p:pic>
        <p:nvPicPr>
          <p:cNvPr id="40" name="Picture 39">
            <a:extLst>
              <a:ext uri="{FF2B5EF4-FFF2-40B4-BE49-F238E27FC236}">
                <a16:creationId xmlns:a16="http://schemas.microsoft.com/office/drawing/2014/main" id="{7BDDD68D-353B-441C-BE7A-4FE6FD029E0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140803" y="6228340"/>
            <a:ext cx="695599" cy="521699"/>
          </a:xfrm>
          <a:prstGeom prst="rect">
            <a:avLst/>
          </a:prstGeom>
        </p:spPr>
      </p:pic>
      <p:cxnSp>
        <p:nvCxnSpPr>
          <p:cNvPr id="16" name="Straight Connector 15">
            <a:extLst>
              <a:ext uri="{FF2B5EF4-FFF2-40B4-BE49-F238E27FC236}">
                <a16:creationId xmlns:a16="http://schemas.microsoft.com/office/drawing/2014/main" id="{68A08B67-98D2-47F7-AA0C-686AAF984E1D}"/>
              </a:ext>
            </a:extLst>
          </p:cNvPr>
          <p:cNvCxnSpPr>
            <a:cxnSpLocks/>
          </p:cNvCxnSpPr>
          <p:nvPr userDrawn="1"/>
        </p:nvCxnSpPr>
        <p:spPr>
          <a:xfrm>
            <a:off x="355601" y="987853"/>
            <a:ext cx="103907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7F1BD31F-FC7D-4B2F-9F7B-44AFEDEB07E1}"/>
              </a:ext>
            </a:extLst>
          </p:cNvPr>
          <p:cNvSpPr>
            <a:spLocks noGrp="1"/>
          </p:cNvSpPr>
          <p:nvPr>
            <p:ph sz="quarter" idx="15" hasCustomPrompt="1"/>
          </p:nvPr>
        </p:nvSpPr>
        <p:spPr>
          <a:xfrm>
            <a:off x="355603" y="1153788"/>
            <a:ext cx="11480799" cy="375849"/>
          </a:xfrm>
          <a:prstGeom prst="rect">
            <a:avLst/>
          </a:prstGeom>
        </p:spPr>
        <p:txBody>
          <a:bodyPr lIns="0"/>
          <a:lstStyle>
            <a:lvl1pPr algn="l">
              <a:defRPr sz="1747">
                <a:latin typeface="+mj-lt"/>
              </a:defRPr>
            </a:lvl1pPr>
            <a:lvl2pPr algn="l">
              <a:spcBef>
                <a:spcPts val="1165"/>
              </a:spcBef>
              <a:defRPr sz="1553"/>
            </a:lvl2pPr>
            <a:lvl3pPr algn="l">
              <a:defRPr sz="1359"/>
            </a:lvl3pPr>
            <a:lvl4pPr algn="l">
              <a:defRPr sz="1165"/>
            </a:lvl4pPr>
            <a:lvl5pPr algn="l">
              <a:defRPr sz="1068"/>
            </a:lvl5pPr>
          </a:lstStyle>
          <a:p>
            <a:pPr lvl="0"/>
            <a:r>
              <a:rPr lang="en-US" dirty="0"/>
              <a:t>Edit Master text styles</a:t>
            </a:r>
          </a:p>
        </p:txBody>
      </p:sp>
    </p:spTree>
    <p:extLst>
      <p:ext uri="{BB962C8B-B14F-4D97-AF65-F5344CB8AC3E}">
        <p14:creationId xmlns:p14="http://schemas.microsoft.com/office/powerpoint/2010/main" val="3619130990"/>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guide id="3" orient="horz" pos="62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Dual Content Page">
    <p:spTree>
      <p:nvGrpSpPr>
        <p:cNvPr id="1" name=""/>
        <p:cNvGrpSpPr/>
        <p:nvPr/>
      </p:nvGrpSpPr>
      <p:grpSpPr>
        <a:xfrm>
          <a:off x="0" y="0"/>
          <a:ext cx="0" cy="0"/>
          <a:chOff x="0" y="0"/>
          <a:chExt cx="0" cy="0"/>
        </a:xfrm>
      </p:grpSpPr>
      <p:sp>
        <p:nvSpPr>
          <p:cNvPr id="8" name="Content Placeholder 2"/>
          <p:cNvSpPr>
            <a:spLocks noGrp="1"/>
          </p:cNvSpPr>
          <p:nvPr>
            <p:ph idx="17" hasCustomPrompt="1"/>
          </p:nvPr>
        </p:nvSpPr>
        <p:spPr>
          <a:xfrm>
            <a:off x="554183" y="1292557"/>
            <a:ext cx="5209309" cy="4355214"/>
          </a:xfrm>
          <a:prstGeom prst="rect">
            <a:avLst/>
          </a:prstGeom>
        </p:spPr>
        <p:txBody>
          <a:bodyPr lIns="0" tIns="0" rIns="0" bIns="0"/>
          <a:lstStyle>
            <a:lvl1pPr marL="100851" indent="-100851">
              <a:lnSpc>
                <a:spcPts val="1219"/>
              </a:lnSpc>
              <a:spcBef>
                <a:spcPts val="261"/>
              </a:spcBef>
              <a:defRPr sz="874" baseline="0"/>
            </a:lvl1pPr>
            <a:lvl2pPr marL="397876" indent="-100851">
              <a:lnSpc>
                <a:spcPts val="1219"/>
              </a:lnSpc>
              <a:spcBef>
                <a:spcPts val="261"/>
              </a:spcBef>
              <a:defRPr sz="874" baseline="0"/>
            </a:lvl2pPr>
            <a:lvl3pPr marL="600962" indent="-102231">
              <a:lnSpc>
                <a:spcPts val="1219"/>
              </a:lnSpc>
              <a:spcBef>
                <a:spcPts val="261"/>
              </a:spcBef>
              <a:defRPr sz="874" baseline="0"/>
            </a:lvl3pPr>
            <a:lvl4pPr marL="896605" indent="-100851">
              <a:lnSpc>
                <a:spcPts val="1219"/>
              </a:lnSpc>
              <a:spcBef>
                <a:spcPts val="261"/>
              </a:spcBef>
              <a:defRPr sz="874" baseline="0"/>
            </a:lvl4pPr>
            <a:lvl5pPr>
              <a:lnSpc>
                <a:spcPts val="1219"/>
              </a:lnSpc>
              <a:spcBef>
                <a:spcPts val="261"/>
              </a:spcBef>
              <a:defRPr sz="874" baseline="0"/>
            </a:lvl5pPr>
          </a:lstStyle>
          <a:p>
            <a:pPr lvl="0"/>
            <a:r>
              <a:rPr lang="en-US"/>
              <a:t>This would be a chart</a:t>
            </a:r>
          </a:p>
          <a:p>
            <a:pPr lvl="1"/>
            <a:r>
              <a:rPr lang="en-US"/>
              <a:t>A table</a:t>
            </a:r>
          </a:p>
          <a:p>
            <a:pPr lvl="2"/>
            <a:r>
              <a:rPr lang="en-US"/>
              <a:t>A large photo</a:t>
            </a:r>
          </a:p>
          <a:p>
            <a:pPr lvl="3"/>
            <a:r>
              <a:rPr lang="en-US"/>
              <a:t>Or other graphics/items that do not fit in other slides</a:t>
            </a:r>
          </a:p>
        </p:txBody>
      </p:sp>
      <p:sp>
        <p:nvSpPr>
          <p:cNvPr id="12" name="Content Placeholder 2"/>
          <p:cNvSpPr>
            <a:spLocks noGrp="1"/>
          </p:cNvSpPr>
          <p:nvPr>
            <p:ph idx="18" hasCustomPrompt="1"/>
          </p:nvPr>
        </p:nvSpPr>
        <p:spPr>
          <a:xfrm>
            <a:off x="6428509" y="1292557"/>
            <a:ext cx="5209309" cy="4355214"/>
          </a:xfrm>
          <a:prstGeom prst="rect">
            <a:avLst/>
          </a:prstGeom>
        </p:spPr>
        <p:txBody>
          <a:bodyPr lIns="0" tIns="0" rIns="0" bIns="0"/>
          <a:lstStyle>
            <a:lvl1pPr marL="100851" indent="-100851">
              <a:lnSpc>
                <a:spcPts val="1219"/>
              </a:lnSpc>
              <a:spcBef>
                <a:spcPts val="261"/>
              </a:spcBef>
              <a:defRPr sz="874" baseline="0"/>
            </a:lvl1pPr>
            <a:lvl2pPr marL="397876" indent="-100851">
              <a:lnSpc>
                <a:spcPts val="1219"/>
              </a:lnSpc>
              <a:spcBef>
                <a:spcPts val="261"/>
              </a:spcBef>
              <a:defRPr sz="874" baseline="0"/>
            </a:lvl2pPr>
            <a:lvl3pPr marL="600962" indent="-102231">
              <a:lnSpc>
                <a:spcPts val="1219"/>
              </a:lnSpc>
              <a:spcBef>
                <a:spcPts val="261"/>
              </a:spcBef>
              <a:defRPr sz="874" baseline="0"/>
            </a:lvl3pPr>
            <a:lvl4pPr marL="896605" indent="-100851">
              <a:lnSpc>
                <a:spcPts val="1219"/>
              </a:lnSpc>
              <a:spcBef>
                <a:spcPts val="261"/>
              </a:spcBef>
              <a:defRPr sz="874" baseline="0"/>
            </a:lvl4pPr>
            <a:lvl5pPr>
              <a:lnSpc>
                <a:spcPts val="1219"/>
              </a:lnSpc>
              <a:spcBef>
                <a:spcPts val="261"/>
              </a:spcBef>
              <a:defRPr sz="874" baseline="0"/>
            </a:lvl5pPr>
          </a:lstStyle>
          <a:p>
            <a:pPr lvl="0"/>
            <a:r>
              <a:rPr lang="en-US"/>
              <a:t>This would be a chart</a:t>
            </a:r>
          </a:p>
          <a:p>
            <a:pPr lvl="1"/>
            <a:r>
              <a:rPr lang="en-US"/>
              <a:t>A table</a:t>
            </a:r>
          </a:p>
          <a:p>
            <a:pPr lvl="2"/>
            <a:r>
              <a:rPr lang="en-US"/>
              <a:t>A large photo</a:t>
            </a:r>
          </a:p>
          <a:p>
            <a:pPr lvl="3"/>
            <a:r>
              <a:rPr lang="en-US"/>
              <a:t>Or other graphics/items that do not fit in other slides</a:t>
            </a:r>
          </a:p>
        </p:txBody>
      </p:sp>
      <p:sp>
        <p:nvSpPr>
          <p:cNvPr id="11" name="Text Placeholder 8"/>
          <p:cNvSpPr>
            <a:spLocks noGrp="1"/>
          </p:cNvSpPr>
          <p:nvPr>
            <p:ph type="body" sz="quarter" idx="13" hasCustomPrompt="1"/>
          </p:nvPr>
        </p:nvSpPr>
        <p:spPr>
          <a:xfrm>
            <a:off x="1595248" y="606754"/>
            <a:ext cx="9753600" cy="484094"/>
          </a:xfrm>
          <a:prstGeom prst="rect">
            <a:avLst/>
          </a:prstGeom>
        </p:spPr>
        <p:txBody>
          <a:bodyPr lIns="0" tIns="0" rIns="0" bIns="0" anchor="ctr">
            <a:noAutofit/>
          </a:bodyPr>
          <a:lstStyle>
            <a:lvl1pPr marL="0" indent="0">
              <a:spcBef>
                <a:spcPct val="0"/>
              </a:spcBef>
              <a:buNone/>
              <a:defRPr sz="1262" cap="all" baseline="0">
                <a:solidFill>
                  <a:schemeClr val="bg1"/>
                </a:solidFill>
                <a:latin typeface="+mj-lt"/>
              </a:defRPr>
            </a:lvl1pPr>
            <a:lvl2pPr>
              <a:spcBef>
                <a:spcPct val="0"/>
              </a:spcBef>
              <a:defRPr sz="1553" cap="all" baseline="0">
                <a:solidFill>
                  <a:schemeClr val="bg1"/>
                </a:solidFill>
                <a:latin typeface="+mj-lt"/>
              </a:defRPr>
            </a:lvl2pPr>
            <a:lvl3pPr>
              <a:spcBef>
                <a:spcPct val="0"/>
              </a:spcBef>
              <a:defRPr sz="1553" cap="all" baseline="0">
                <a:solidFill>
                  <a:schemeClr val="bg1"/>
                </a:solidFill>
                <a:latin typeface="+mj-lt"/>
              </a:defRPr>
            </a:lvl3pPr>
            <a:lvl4pPr>
              <a:spcBef>
                <a:spcPct val="0"/>
              </a:spcBef>
              <a:defRPr sz="1553" cap="all" baseline="0">
                <a:solidFill>
                  <a:schemeClr val="bg1"/>
                </a:solidFill>
                <a:latin typeface="+mj-lt"/>
              </a:defRPr>
            </a:lvl4pPr>
            <a:lvl5pPr>
              <a:spcBef>
                <a:spcPct val="0"/>
              </a:spcBef>
              <a:defRPr sz="1553" cap="all" baseline="0">
                <a:solidFill>
                  <a:schemeClr val="bg1"/>
                </a:solidFill>
                <a:latin typeface="+mj-lt"/>
              </a:defRPr>
            </a:lvl5pPr>
          </a:lstStyle>
          <a:p>
            <a:pPr lvl="0"/>
            <a:r>
              <a:rPr lang="en-US"/>
              <a:t>Click to edit slide titles</a:t>
            </a:r>
          </a:p>
        </p:txBody>
      </p:sp>
    </p:spTree>
    <p:extLst>
      <p:ext uri="{BB962C8B-B14F-4D97-AF65-F5344CB8AC3E}">
        <p14:creationId xmlns:p14="http://schemas.microsoft.com/office/powerpoint/2010/main" val="100321983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5824"/>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330"/>
            </a:lvl1pPr>
            <a:lvl2pPr marL="443777" indent="0" algn="ctr">
              <a:buNone/>
              <a:defRPr sz="1941"/>
            </a:lvl2pPr>
            <a:lvl3pPr marL="887553" indent="0" algn="ctr">
              <a:buNone/>
              <a:defRPr sz="1747"/>
            </a:lvl3pPr>
            <a:lvl4pPr marL="1331330" indent="0" algn="ctr">
              <a:buNone/>
              <a:defRPr sz="1553"/>
            </a:lvl4pPr>
            <a:lvl5pPr marL="1775106" indent="0" algn="ctr">
              <a:buNone/>
              <a:defRPr sz="1553"/>
            </a:lvl5pPr>
            <a:lvl6pPr marL="2218883" indent="0" algn="ctr">
              <a:buNone/>
              <a:defRPr sz="1553"/>
            </a:lvl6pPr>
            <a:lvl7pPr marL="2662660" indent="0" algn="ctr">
              <a:buNone/>
              <a:defRPr sz="1553"/>
            </a:lvl7pPr>
            <a:lvl8pPr marL="3106436" indent="0" algn="ctr">
              <a:buNone/>
              <a:defRPr sz="1553"/>
            </a:lvl8pPr>
            <a:lvl9pPr marL="3550213" indent="0" algn="ctr">
              <a:buNone/>
              <a:defRPr sz="1553"/>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F8A56B97-44DF-4B96-BC3D-42D3C10C1E29}" type="slidenum">
              <a:rPr lang="en-US" smtClean="0"/>
              <a:t>‹#›</a:t>
            </a:fld>
            <a:endParaRPr lang="en-US" dirty="0"/>
          </a:p>
        </p:txBody>
      </p:sp>
    </p:spTree>
    <p:extLst>
      <p:ext uri="{BB962C8B-B14F-4D97-AF65-F5344CB8AC3E}">
        <p14:creationId xmlns:p14="http://schemas.microsoft.com/office/powerpoint/2010/main" val="17359667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over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410B8B-E151-4AC0-8F34-129574E2F407}"/>
              </a:ext>
            </a:extLst>
          </p:cNvPr>
          <p:cNvSpPr/>
          <p:nvPr userDrawn="1"/>
        </p:nvSpPr>
        <p:spPr>
          <a:xfrm>
            <a:off x="499534" y="1103078"/>
            <a:ext cx="11192164" cy="49740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pic>
        <p:nvPicPr>
          <p:cNvPr id="3" name="Picture 2" descr="A person wearing a costume&#10;&#10;Description automatically generated">
            <a:extLst>
              <a:ext uri="{FF2B5EF4-FFF2-40B4-BE49-F238E27FC236}">
                <a16:creationId xmlns:a16="http://schemas.microsoft.com/office/drawing/2014/main" id="{D91F7550-6D2A-4986-BBF7-A44BC0BAC1A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48548" y="744841"/>
            <a:ext cx="4645308" cy="5760173"/>
          </a:xfrm>
          <a:prstGeom prst="rect">
            <a:avLst/>
          </a:prstGeom>
        </p:spPr>
      </p:pic>
      <p:pic>
        <p:nvPicPr>
          <p:cNvPr id="31" name="Picture 30">
            <a:extLst>
              <a:ext uri="{FF2B5EF4-FFF2-40B4-BE49-F238E27FC236}">
                <a16:creationId xmlns:a16="http://schemas.microsoft.com/office/drawing/2014/main" id="{013721D3-E3FA-4E35-8E7B-ECD2BA53EC0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03713" y="733635"/>
            <a:ext cx="985182" cy="738886"/>
          </a:xfrm>
          <a:prstGeom prst="rect">
            <a:avLst/>
          </a:prstGeom>
        </p:spPr>
      </p:pic>
      <p:sp>
        <p:nvSpPr>
          <p:cNvPr id="38" name="Rectangle 37">
            <a:extLst>
              <a:ext uri="{FF2B5EF4-FFF2-40B4-BE49-F238E27FC236}">
                <a16:creationId xmlns:a16="http://schemas.microsoft.com/office/drawing/2014/main" id="{E51B04A2-134C-481F-99D3-3B8FF5084A95}"/>
              </a:ext>
            </a:extLst>
          </p:cNvPr>
          <p:cNvSpPr/>
          <p:nvPr userDrawn="1"/>
        </p:nvSpPr>
        <p:spPr>
          <a:xfrm>
            <a:off x="4230572" y="1883987"/>
            <a:ext cx="6958322" cy="25891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18" name="Text Placeholder 17">
            <a:extLst>
              <a:ext uri="{FF2B5EF4-FFF2-40B4-BE49-F238E27FC236}">
                <a16:creationId xmlns:a16="http://schemas.microsoft.com/office/drawing/2014/main" id="{0DFEEFD3-E793-43B3-8236-32DF06E760D0}"/>
              </a:ext>
            </a:extLst>
          </p:cNvPr>
          <p:cNvSpPr>
            <a:spLocks noGrp="1"/>
          </p:cNvSpPr>
          <p:nvPr>
            <p:ph type="body" sz="quarter" idx="11" hasCustomPrompt="1"/>
          </p:nvPr>
        </p:nvSpPr>
        <p:spPr>
          <a:xfrm>
            <a:off x="5556798" y="1317014"/>
            <a:ext cx="3417869" cy="353038"/>
          </a:xfrm>
        </p:spPr>
        <p:txBody>
          <a:bodyPr tIns="91440" bIns="91440" anchor="ctr">
            <a:normAutofit/>
          </a:bodyPr>
          <a:lstStyle>
            <a:lvl1pPr>
              <a:defRPr sz="1235" b="0">
                <a:solidFill>
                  <a:schemeClr val="tx1"/>
                </a:solidFill>
                <a:latin typeface="Montserrat Light" panose="00000400000000000000" pitchFamily="50" charset="0"/>
              </a:defRPr>
            </a:lvl1pPr>
          </a:lstStyle>
          <a:p>
            <a:pPr lvl="0"/>
            <a:r>
              <a:rPr lang="en-US" dirty="0"/>
              <a:t>Subtitle Placeholder</a:t>
            </a:r>
          </a:p>
        </p:txBody>
      </p:sp>
      <p:sp>
        <p:nvSpPr>
          <p:cNvPr id="39" name="Text Placeholder 38">
            <a:extLst>
              <a:ext uri="{FF2B5EF4-FFF2-40B4-BE49-F238E27FC236}">
                <a16:creationId xmlns:a16="http://schemas.microsoft.com/office/drawing/2014/main" id="{EFFF60FB-5002-4651-87E3-8086C4A187BC}"/>
              </a:ext>
            </a:extLst>
          </p:cNvPr>
          <p:cNvSpPr>
            <a:spLocks noGrp="1"/>
          </p:cNvSpPr>
          <p:nvPr>
            <p:ph type="body" sz="quarter" idx="13"/>
          </p:nvPr>
        </p:nvSpPr>
        <p:spPr>
          <a:xfrm>
            <a:off x="5556798" y="4661371"/>
            <a:ext cx="5632674" cy="1188099"/>
          </a:xfrm>
        </p:spPr>
        <p:txBody>
          <a:bodyPr anchor="ctr">
            <a:normAutofit/>
          </a:bodyPr>
          <a:lstStyle>
            <a:lvl1pPr>
              <a:defRPr lang="en-US" sz="1059" b="0" kern="1200" dirty="0" smtClean="0">
                <a:solidFill>
                  <a:schemeClr val="tx2"/>
                </a:solidFill>
                <a:latin typeface="+mn-lt"/>
                <a:ea typeface="+mn-ea"/>
                <a:cs typeface="+mn-cs"/>
              </a:defRPr>
            </a:lvl1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C6A02407-5D43-42A0-AAE3-16495980E333}"/>
              </a:ext>
            </a:extLst>
          </p:cNvPr>
          <p:cNvCxnSpPr>
            <a:cxnSpLocks/>
          </p:cNvCxnSpPr>
          <p:nvPr userDrawn="1"/>
        </p:nvCxnSpPr>
        <p:spPr>
          <a:xfrm>
            <a:off x="4756817" y="3549268"/>
            <a:ext cx="9753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4FCA0CAB-4607-4DAB-9529-336EB4F24EE7}"/>
              </a:ext>
            </a:extLst>
          </p:cNvPr>
          <p:cNvSpPr>
            <a:spLocks noGrp="1"/>
          </p:cNvSpPr>
          <p:nvPr>
            <p:ph type="body" sz="quarter" idx="14" hasCustomPrompt="1"/>
          </p:nvPr>
        </p:nvSpPr>
        <p:spPr>
          <a:xfrm>
            <a:off x="4756816" y="2053478"/>
            <a:ext cx="5905834" cy="1375522"/>
          </a:xfrm>
        </p:spPr>
        <p:txBody>
          <a:bodyPr anchor="b">
            <a:normAutofit/>
          </a:bodyPr>
          <a:lstStyle>
            <a:lvl1pPr>
              <a:defRPr sz="3177" cap="all" baseline="0">
                <a:solidFill>
                  <a:schemeClr val="bg1"/>
                </a:solidFill>
              </a:defRPr>
            </a:lvl1pPr>
          </a:lstStyle>
          <a:p>
            <a:pPr lvl="0"/>
            <a:r>
              <a:rPr lang="en-US" dirty="0"/>
              <a:t>Cover slide</a:t>
            </a:r>
          </a:p>
        </p:txBody>
      </p:sp>
      <p:sp>
        <p:nvSpPr>
          <p:cNvPr id="11" name="Subtitle 2">
            <a:extLst>
              <a:ext uri="{FF2B5EF4-FFF2-40B4-BE49-F238E27FC236}">
                <a16:creationId xmlns:a16="http://schemas.microsoft.com/office/drawing/2014/main" id="{DD3DF4D2-F111-48DD-ACD6-E8AA8B46DB1F}"/>
              </a:ext>
            </a:extLst>
          </p:cNvPr>
          <p:cNvSpPr>
            <a:spLocks noGrp="1"/>
          </p:cNvSpPr>
          <p:nvPr>
            <p:ph type="subTitle" idx="1" hasCustomPrompt="1"/>
          </p:nvPr>
        </p:nvSpPr>
        <p:spPr>
          <a:xfrm>
            <a:off x="4756817" y="3737516"/>
            <a:ext cx="5905833" cy="223219"/>
          </a:xfrm>
          <a:prstGeom prst="rect">
            <a:avLst/>
          </a:prstGeom>
        </p:spPr>
        <p:txBody>
          <a:bodyPr lIns="0" tIns="0" rIns="0" bIns="0">
            <a:normAutofit/>
          </a:bodyPr>
          <a:lstStyle>
            <a:lvl1pPr marL="0" indent="0" algn="l" defTabSz="605115" rtl="0" eaLnBrk="1" latinLnBrk="0" hangingPunct="1">
              <a:lnSpc>
                <a:spcPct val="100000"/>
              </a:lnSpc>
              <a:spcBef>
                <a:spcPts val="0"/>
              </a:spcBef>
              <a:buFont typeface="Arial" panose="020B0604020202020204" pitchFamily="34" charset="0"/>
              <a:buNone/>
              <a:defRPr lang="en-US" sz="1059" b="0" kern="1200" dirty="0">
                <a:solidFill>
                  <a:schemeClr val="bg1"/>
                </a:solidFill>
                <a:latin typeface="+mn-lt"/>
                <a:ea typeface="+mn-ea"/>
                <a:cs typeface="+mn-cs"/>
              </a:defRPr>
            </a:lvl1pPr>
            <a:lvl2pPr marL="226907" indent="0" algn="ctr">
              <a:buNone/>
              <a:defRPr sz="993"/>
            </a:lvl2pPr>
            <a:lvl3pPr marL="453813" indent="0" algn="ctr">
              <a:buNone/>
              <a:defRPr sz="894"/>
            </a:lvl3pPr>
            <a:lvl4pPr marL="680720" indent="0" algn="ctr">
              <a:buNone/>
              <a:defRPr sz="794"/>
            </a:lvl4pPr>
            <a:lvl5pPr marL="907627" indent="0" algn="ctr">
              <a:buNone/>
              <a:defRPr sz="794"/>
            </a:lvl5pPr>
            <a:lvl6pPr marL="1134533" indent="0" algn="ctr">
              <a:buNone/>
              <a:defRPr sz="794"/>
            </a:lvl6pPr>
            <a:lvl7pPr marL="1361441" indent="0" algn="ctr">
              <a:buNone/>
              <a:defRPr sz="794"/>
            </a:lvl7pPr>
            <a:lvl8pPr marL="1588347" indent="0" algn="ctr">
              <a:buNone/>
              <a:defRPr sz="794"/>
            </a:lvl8pPr>
            <a:lvl9pPr marL="1815255" indent="0" algn="ctr">
              <a:buNone/>
              <a:defRPr sz="794"/>
            </a:lvl9pPr>
          </a:lstStyle>
          <a:p>
            <a:r>
              <a:rPr lang="en-US" dirty="0"/>
              <a:t>Presentation Type</a:t>
            </a:r>
          </a:p>
        </p:txBody>
      </p:sp>
      <p:sp>
        <p:nvSpPr>
          <p:cNvPr id="13" name="Text Placeholder 2">
            <a:extLst>
              <a:ext uri="{FF2B5EF4-FFF2-40B4-BE49-F238E27FC236}">
                <a16:creationId xmlns:a16="http://schemas.microsoft.com/office/drawing/2014/main" id="{898BA954-D766-4BB7-A6A2-E6311CB89DC9}"/>
              </a:ext>
            </a:extLst>
          </p:cNvPr>
          <p:cNvSpPr>
            <a:spLocks noGrp="1"/>
          </p:cNvSpPr>
          <p:nvPr>
            <p:ph type="body" sz="quarter" idx="15" hasCustomPrompt="1"/>
          </p:nvPr>
        </p:nvSpPr>
        <p:spPr>
          <a:xfrm>
            <a:off x="4756817" y="4148979"/>
            <a:ext cx="5905833" cy="223219"/>
          </a:xfrm>
        </p:spPr>
        <p:txBody>
          <a:bodyPr>
            <a:normAutofit/>
          </a:bodyPr>
          <a:lstStyle>
            <a:lvl1pPr>
              <a:defRPr sz="1059" b="0">
                <a:solidFill>
                  <a:schemeClr val="bg1"/>
                </a:solidFill>
              </a:defRPr>
            </a:lvl1pPr>
          </a:lstStyle>
          <a:p>
            <a:r>
              <a:rPr lang="en-US" dirty="0"/>
              <a:t>Date</a:t>
            </a:r>
          </a:p>
        </p:txBody>
      </p:sp>
    </p:spTree>
    <p:extLst>
      <p:ext uri="{BB962C8B-B14F-4D97-AF65-F5344CB8AC3E}">
        <p14:creationId xmlns:p14="http://schemas.microsoft.com/office/powerpoint/2010/main" val="2700642362"/>
      </p:ext>
    </p:extLst>
  </p:cSld>
  <p:clrMapOvr>
    <a:masterClrMapping/>
  </p:clrMapOvr>
  <p:extLst>
    <p:ext uri="{DCECCB84-F9BA-43D5-87BE-67443E8EF086}">
      <p15:sldGuideLst xmlns:p15="http://schemas.microsoft.com/office/powerpoint/2012/main">
        <p15:guide id="1" pos="316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pic>
        <p:nvPicPr>
          <p:cNvPr id="8" name="Picture Placeholder 20">
            <a:extLst>
              <a:ext uri="{FF2B5EF4-FFF2-40B4-BE49-F238E27FC236}">
                <a16:creationId xmlns:a16="http://schemas.microsoft.com/office/drawing/2014/main" id="{D9F4B902-9D2F-406B-8346-52123B4F52DF}"/>
              </a:ext>
            </a:extLst>
          </p:cNvPr>
          <p:cNvPicPr>
            <a:picLocks noChangeAspect="1"/>
          </p:cNvPicPr>
          <p:nvPr userDrawn="1"/>
        </p:nvPicPr>
        <p:blipFill rotWithShape="1">
          <a:blip r:embed="rId2" cstate="email">
            <a:alphaModFix amt="50000"/>
            <a:extLst>
              <a:ext uri="{28A0092B-C50C-407E-A947-70E740481C1C}">
                <a14:useLocalDpi xmlns:a14="http://schemas.microsoft.com/office/drawing/2010/main"/>
              </a:ext>
            </a:extLst>
          </a:blip>
          <a:srcRect/>
          <a:stretch/>
        </p:blipFill>
        <p:spPr>
          <a:xfrm>
            <a:off x="499533" y="686361"/>
            <a:ext cx="10692630" cy="5807438"/>
          </a:xfrm>
          <a:prstGeom prst="rect">
            <a:avLst/>
          </a:prstGeom>
        </p:spPr>
      </p:pic>
      <p:sp>
        <p:nvSpPr>
          <p:cNvPr id="24" name="Subtitle 2">
            <a:extLst>
              <a:ext uri="{FF2B5EF4-FFF2-40B4-BE49-F238E27FC236}">
                <a16:creationId xmlns:a16="http://schemas.microsoft.com/office/drawing/2014/main" id="{2D549F3C-7839-4490-BD13-A4E9A716CD5B}"/>
              </a:ext>
            </a:extLst>
          </p:cNvPr>
          <p:cNvSpPr>
            <a:spLocks noGrp="1"/>
          </p:cNvSpPr>
          <p:nvPr>
            <p:ph type="subTitle" idx="1" hasCustomPrompt="1"/>
          </p:nvPr>
        </p:nvSpPr>
        <p:spPr>
          <a:xfrm>
            <a:off x="999836" y="5495365"/>
            <a:ext cx="10691861" cy="643218"/>
          </a:xfrm>
          <a:prstGeom prst="rect">
            <a:avLst/>
          </a:prstGeom>
          <a:solidFill>
            <a:schemeClr val="accent2"/>
          </a:solidFill>
        </p:spPr>
        <p:txBody>
          <a:bodyPr lIns="274320" tIns="0" rIns="0" bIns="0" anchor="ctr">
            <a:normAutofit/>
          </a:bodyPr>
          <a:lstStyle>
            <a:lvl1pPr marL="0" indent="0" algn="l" defTabSz="605115" rtl="0" eaLnBrk="1" latinLnBrk="0" hangingPunct="1">
              <a:lnSpc>
                <a:spcPct val="100000"/>
              </a:lnSpc>
              <a:spcBef>
                <a:spcPts val="0"/>
              </a:spcBef>
              <a:buFont typeface="Arial" panose="020B0604020202020204" pitchFamily="34" charset="0"/>
              <a:buNone/>
              <a:defRPr lang="en-US" sz="1059" b="0" kern="1200" dirty="0">
                <a:solidFill>
                  <a:schemeClr val="bg1"/>
                </a:solidFill>
                <a:latin typeface="+mn-lt"/>
                <a:ea typeface="+mn-ea"/>
                <a:cs typeface="+mn-cs"/>
              </a:defRPr>
            </a:lvl1pPr>
            <a:lvl2pPr marL="226907" indent="0" algn="ctr">
              <a:buNone/>
              <a:defRPr sz="993"/>
            </a:lvl2pPr>
            <a:lvl3pPr marL="453813" indent="0" algn="ctr">
              <a:buNone/>
              <a:defRPr sz="894"/>
            </a:lvl3pPr>
            <a:lvl4pPr marL="680720" indent="0" algn="ctr">
              <a:buNone/>
              <a:defRPr sz="794"/>
            </a:lvl4pPr>
            <a:lvl5pPr marL="907627" indent="0" algn="ctr">
              <a:buNone/>
              <a:defRPr sz="794"/>
            </a:lvl5pPr>
            <a:lvl6pPr marL="1134533" indent="0" algn="ctr">
              <a:buNone/>
              <a:defRPr sz="794"/>
            </a:lvl6pPr>
            <a:lvl7pPr marL="1361441" indent="0" algn="ctr">
              <a:buNone/>
              <a:defRPr sz="794"/>
            </a:lvl7pPr>
            <a:lvl8pPr marL="1588347" indent="0" algn="ctr">
              <a:buNone/>
              <a:defRPr sz="794"/>
            </a:lvl8pPr>
            <a:lvl9pPr marL="1815255" indent="0" algn="ctr">
              <a:buNone/>
              <a:defRPr sz="794"/>
            </a:lvl9pPr>
          </a:lstStyle>
          <a:p>
            <a:r>
              <a:rPr lang="en-US" dirty="0"/>
              <a:t>Subtitle</a:t>
            </a:r>
          </a:p>
          <a:p>
            <a:r>
              <a:rPr lang="en-US" dirty="0"/>
              <a:t>Placeholder</a:t>
            </a:r>
          </a:p>
        </p:txBody>
      </p:sp>
      <p:sp>
        <p:nvSpPr>
          <p:cNvPr id="5" name="Text Placeholder 5">
            <a:extLst>
              <a:ext uri="{FF2B5EF4-FFF2-40B4-BE49-F238E27FC236}">
                <a16:creationId xmlns:a16="http://schemas.microsoft.com/office/drawing/2014/main" id="{0EC58AC8-F90B-4CCD-B35A-F4C1072E4E82}"/>
              </a:ext>
            </a:extLst>
          </p:cNvPr>
          <p:cNvSpPr>
            <a:spLocks noGrp="1"/>
          </p:cNvSpPr>
          <p:nvPr>
            <p:ph type="body" sz="quarter" idx="14" hasCustomPrompt="1"/>
          </p:nvPr>
        </p:nvSpPr>
        <p:spPr>
          <a:xfrm>
            <a:off x="999835" y="4526399"/>
            <a:ext cx="9661568" cy="751294"/>
          </a:xfrm>
        </p:spPr>
        <p:txBody>
          <a:bodyPr anchor="b">
            <a:normAutofit/>
          </a:bodyPr>
          <a:lstStyle>
            <a:lvl1pPr>
              <a:defRPr sz="3177" cap="all" baseline="0">
                <a:solidFill>
                  <a:schemeClr val="tx2">
                    <a:lumMod val="75000"/>
                  </a:schemeClr>
                </a:solidFill>
              </a:defRPr>
            </a:lvl1pPr>
          </a:lstStyle>
          <a:p>
            <a:pPr lvl="0"/>
            <a:r>
              <a:rPr lang="en-US" dirty="0"/>
              <a:t>Divider slide</a:t>
            </a:r>
          </a:p>
        </p:txBody>
      </p:sp>
    </p:spTree>
    <p:extLst>
      <p:ext uri="{BB962C8B-B14F-4D97-AF65-F5344CB8AC3E}">
        <p14:creationId xmlns:p14="http://schemas.microsoft.com/office/powerpoint/2010/main" val="3672563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B6BEAD-EFAB-6D41-9958-ED751462CBA1}"/>
              </a:ext>
            </a:extLst>
          </p:cNvPr>
          <p:cNvSpPr txBox="1"/>
          <p:nvPr userDrawn="1"/>
        </p:nvSpPr>
        <p:spPr>
          <a:xfrm>
            <a:off x="1365376" y="6337657"/>
            <a:ext cx="0" cy="0"/>
          </a:xfrm>
          <a:prstGeom prst="rect">
            <a:avLst/>
          </a:prstGeom>
          <a:noFill/>
        </p:spPr>
        <p:txBody>
          <a:bodyPr wrap="none" lIns="0" tIns="0" rIns="0" bIns="0" rtlCol="0">
            <a:noAutofit/>
          </a:bodyPr>
          <a:lstStyle/>
          <a:p>
            <a:pPr algn="l"/>
            <a:endParaRPr lang="en-US" sz="1412" dirty="0">
              <a:solidFill>
                <a:schemeClr val="tx2"/>
              </a:solidFill>
            </a:endParaRPr>
          </a:p>
        </p:txBody>
      </p:sp>
      <p:sp>
        <p:nvSpPr>
          <p:cNvPr id="5" name="TextBox 4">
            <a:extLst>
              <a:ext uri="{FF2B5EF4-FFF2-40B4-BE49-F238E27FC236}">
                <a16:creationId xmlns:a16="http://schemas.microsoft.com/office/drawing/2014/main" id="{EB7FD8CC-ED3F-6545-80AD-576215C91F9B}"/>
              </a:ext>
            </a:extLst>
          </p:cNvPr>
          <p:cNvSpPr txBox="1"/>
          <p:nvPr userDrawn="1"/>
        </p:nvSpPr>
        <p:spPr>
          <a:xfrm>
            <a:off x="578276" y="6325964"/>
            <a:ext cx="0" cy="0"/>
          </a:xfrm>
          <a:prstGeom prst="rect">
            <a:avLst/>
          </a:prstGeom>
          <a:noFill/>
        </p:spPr>
        <p:txBody>
          <a:bodyPr wrap="none" lIns="0" tIns="0" rIns="0" bIns="0" rtlCol="0">
            <a:noAutofit/>
          </a:bodyPr>
          <a:lstStyle/>
          <a:p>
            <a:pPr algn="l"/>
            <a:endParaRPr lang="en-US" sz="1412" dirty="0">
              <a:solidFill>
                <a:schemeClr val="tx2"/>
              </a:solidFill>
            </a:endParaRPr>
          </a:p>
        </p:txBody>
      </p:sp>
      <p:sp>
        <p:nvSpPr>
          <p:cNvPr id="6" name="TextBox 5">
            <a:extLst>
              <a:ext uri="{FF2B5EF4-FFF2-40B4-BE49-F238E27FC236}">
                <a16:creationId xmlns:a16="http://schemas.microsoft.com/office/drawing/2014/main" id="{9FA0BC8A-52F1-1541-9534-9970BADA1E99}"/>
              </a:ext>
            </a:extLst>
          </p:cNvPr>
          <p:cNvSpPr txBox="1"/>
          <p:nvPr userDrawn="1"/>
        </p:nvSpPr>
        <p:spPr>
          <a:xfrm>
            <a:off x="1172617" y="6396123"/>
            <a:ext cx="0" cy="0"/>
          </a:xfrm>
          <a:prstGeom prst="rect">
            <a:avLst/>
          </a:prstGeom>
          <a:noFill/>
        </p:spPr>
        <p:txBody>
          <a:bodyPr wrap="none" lIns="0" tIns="0" rIns="0" bIns="0" rtlCol="0">
            <a:noAutofit/>
          </a:bodyPr>
          <a:lstStyle/>
          <a:p>
            <a:pPr algn="l"/>
            <a:endParaRPr lang="en-US" sz="1412" dirty="0">
              <a:solidFill>
                <a:schemeClr val="tx2"/>
              </a:solidFill>
            </a:endParaRPr>
          </a:p>
        </p:txBody>
      </p:sp>
      <p:sp>
        <p:nvSpPr>
          <p:cNvPr id="3" name="Title 2">
            <a:extLst>
              <a:ext uri="{FF2B5EF4-FFF2-40B4-BE49-F238E27FC236}">
                <a16:creationId xmlns:a16="http://schemas.microsoft.com/office/drawing/2014/main" id="{8729A1A5-D0AC-4FF9-B678-956A90372447}"/>
              </a:ext>
            </a:extLst>
          </p:cNvPr>
          <p:cNvSpPr>
            <a:spLocks noGrp="1"/>
          </p:cNvSpPr>
          <p:nvPr>
            <p:ph type="title"/>
          </p:nvPr>
        </p:nvSpPr>
        <p:spPr>
          <a:xfrm>
            <a:off x="500303" y="357953"/>
            <a:ext cx="11192165" cy="537704"/>
          </a:xfrm>
        </p:spPr>
        <p:txBody>
          <a:bodyPr tIns="137160" bIns="137160">
            <a:normAutofit/>
          </a:bodyPr>
          <a:lstStyle/>
          <a:p>
            <a:r>
              <a:rPr lang="en-US" dirty="0"/>
              <a:t>Click to edit Master title style</a:t>
            </a:r>
          </a:p>
        </p:txBody>
      </p:sp>
      <p:sp>
        <p:nvSpPr>
          <p:cNvPr id="4" name="Footer Placeholder 3">
            <a:extLst>
              <a:ext uri="{FF2B5EF4-FFF2-40B4-BE49-F238E27FC236}">
                <a16:creationId xmlns:a16="http://schemas.microsoft.com/office/drawing/2014/main" id="{EE66D901-0AB7-495A-A786-D217FB1C472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8075689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E5CE-5CCC-4A03-BB38-B5093EEE649B}"/>
              </a:ext>
            </a:extLst>
          </p:cNvPr>
          <p:cNvSpPr>
            <a:spLocks noGrp="1"/>
          </p:cNvSpPr>
          <p:nvPr>
            <p:ph type="title"/>
          </p:nvPr>
        </p:nvSpPr>
        <p:spPr>
          <a:xfrm>
            <a:off x="500303" y="357953"/>
            <a:ext cx="11192165" cy="537704"/>
          </a:xfrm>
        </p:spPr>
        <p:txBody>
          <a:bodyPr tIns="137160" bIns="137160">
            <a:normAutofit/>
          </a:bodyPr>
          <a:lstStyle/>
          <a:p>
            <a:r>
              <a:rPr lang="en-US" dirty="0"/>
              <a:t>Click to edit Master title style</a:t>
            </a:r>
          </a:p>
        </p:txBody>
      </p:sp>
      <p:sp>
        <p:nvSpPr>
          <p:cNvPr id="5" name="Text Placeholder 3">
            <a:extLst>
              <a:ext uri="{FF2B5EF4-FFF2-40B4-BE49-F238E27FC236}">
                <a16:creationId xmlns:a16="http://schemas.microsoft.com/office/drawing/2014/main" id="{6C33A9B6-831C-44A8-8A00-9BBA53B07AF5}"/>
              </a:ext>
            </a:extLst>
          </p:cNvPr>
          <p:cNvSpPr>
            <a:spLocks noGrp="1"/>
          </p:cNvSpPr>
          <p:nvPr>
            <p:ph type="body" sz="quarter" idx="12"/>
          </p:nvPr>
        </p:nvSpPr>
        <p:spPr>
          <a:xfrm>
            <a:off x="499534" y="1211190"/>
            <a:ext cx="11192932" cy="4201252"/>
          </a:xfrm>
        </p:spPr>
        <p:txBody>
          <a:bodyPr>
            <a:normAutofit/>
          </a:bodyPr>
          <a:lstStyle>
            <a:lvl1pPr>
              <a:defRPr b="1"/>
            </a:lvl1pPr>
            <a:lvl2pPr marL="0" indent="0">
              <a:buNone/>
              <a:defRPr>
                <a:solidFill>
                  <a:schemeClr val="bg2">
                    <a:lumMod val="75000"/>
                  </a:schemeClr>
                </a:solidFill>
              </a:defRPr>
            </a:lvl2pPr>
            <a:lvl3pPr marL="242046" indent="-121022">
              <a:buClr>
                <a:schemeClr val="tx2">
                  <a:lumMod val="75000"/>
                </a:schemeClr>
              </a:buClr>
              <a:buFont typeface="Arial" panose="020B0604020202020204" pitchFamily="34" charset="0"/>
              <a:buChar char="•"/>
              <a:defRPr>
                <a:solidFill>
                  <a:schemeClr val="bg2">
                    <a:lumMod val="75000"/>
                  </a:schemeClr>
                </a:solidFill>
              </a:defRPr>
            </a:lvl3pPr>
            <a:lvl4pPr marL="363069" indent="-121022">
              <a:buClr>
                <a:schemeClr val="tx2">
                  <a:lumMod val="75000"/>
                </a:schemeClr>
              </a:buClr>
              <a:buFont typeface="Montserrat" panose="00000500000000000000" pitchFamily="2" charset="0"/>
              <a:buChar char="–"/>
              <a:defRPr>
                <a:solidFill>
                  <a:schemeClr val="bg2">
                    <a:lumMod val="75000"/>
                  </a:schemeClr>
                </a:solidFill>
              </a:defRPr>
            </a:lvl4pPr>
            <a:lvl5pPr marL="484092" indent="-121022">
              <a:buClr>
                <a:schemeClr val="tx2">
                  <a:lumMod val="75000"/>
                </a:schemeClr>
              </a:buClr>
              <a:buFont typeface="Arial" panose="020B0604020202020204" pitchFamily="34" charset="0"/>
              <a:buChar char="•"/>
              <a:defRPr>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Footer Placeholder 2">
            <a:extLst>
              <a:ext uri="{FF2B5EF4-FFF2-40B4-BE49-F238E27FC236}">
                <a16:creationId xmlns:a16="http://schemas.microsoft.com/office/drawing/2014/main" id="{78E8E4BE-F67D-4E31-A906-C6C8FC290CD1}"/>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0343730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E2F5D1E-8E8A-4FEC-88BF-AF0DEC0EF9D1}"/>
              </a:ext>
            </a:extLst>
          </p:cNvPr>
          <p:cNvSpPr/>
          <p:nvPr userDrawn="1"/>
        </p:nvSpPr>
        <p:spPr>
          <a:xfrm>
            <a:off x="499534" y="1210656"/>
            <a:ext cx="11192164" cy="46277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4" name="Picture Placeholder 3">
            <a:extLst>
              <a:ext uri="{FF2B5EF4-FFF2-40B4-BE49-F238E27FC236}">
                <a16:creationId xmlns:a16="http://schemas.microsoft.com/office/drawing/2014/main" id="{C4C7A509-B517-4B23-B9DA-9E5C43BA802E}"/>
              </a:ext>
            </a:extLst>
          </p:cNvPr>
          <p:cNvSpPr>
            <a:spLocks noGrp="1"/>
          </p:cNvSpPr>
          <p:nvPr>
            <p:ph type="pic" sz="quarter" idx="12"/>
          </p:nvPr>
        </p:nvSpPr>
        <p:spPr>
          <a:xfrm>
            <a:off x="6096000" y="977154"/>
            <a:ext cx="5596472" cy="5065055"/>
          </a:xfrm>
        </p:spPr>
        <p:txBody>
          <a:bodyPr/>
          <a:lstStyle/>
          <a:p>
            <a:endParaRPr lang="en-US" dirty="0"/>
          </a:p>
        </p:txBody>
      </p:sp>
      <p:sp>
        <p:nvSpPr>
          <p:cNvPr id="9" name="Text Placeholder 8">
            <a:extLst>
              <a:ext uri="{FF2B5EF4-FFF2-40B4-BE49-F238E27FC236}">
                <a16:creationId xmlns:a16="http://schemas.microsoft.com/office/drawing/2014/main" id="{DD4877A0-EB8D-4313-BDBF-34FD8575AC90}"/>
              </a:ext>
            </a:extLst>
          </p:cNvPr>
          <p:cNvSpPr>
            <a:spLocks noGrp="1"/>
          </p:cNvSpPr>
          <p:nvPr>
            <p:ph type="body" sz="quarter" idx="11"/>
          </p:nvPr>
        </p:nvSpPr>
        <p:spPr>
          <a:xfrm>
            <a:off x="738909" y="1340224"/>
            <a:ext cx="5141576" cy="4307120"/>
          </a:xfrm>
        </p:spPr>
        <p:txBody>
          <a:bodyPr numCol="1">
            <a:normAutofit/>
          </a:bodyPr>
          <a:lstStyle>
            <a:lvl1pPr marL="353008" indent="-353008">
              <a:spcBef>
                <a:spcPts val="397"/>
              </a:spcBef>
              <a:buClr>
                <a:schemeClr val="accent1"/>
              </a:buClr>
              <a:buFont typeface="+mj-lt"/>
              <a:buAutoNum type="romanUcPeriod"/>
              <a:defRPr sz="1412" b="1">
                <a:solidFill>
                  <a:schemeClr val="tx1">
                    <a:lumMod val="90000"/>
                    <a:lumOff val="10000"/>
                  </a:schemeClr>
                </a:solidFill>
              </a:defRPr>
            </a:lvl1pPr>
          </a:lstStyle>
          <a:p>
            <a:pPr lvl="0"/>
            <a:endParaRPr lang="en-AU" dirty="0"/>
          </a:p>
        </p:txBody>
      </p:sp>
      <p:sp>
        <p:nvSpPr>
          <p:cNvPr id="3" name="Title 2">
            <a:extLst>
              <a:ext uri="{FF2B5EF4-FFF2-40B4-BE49-F238E27FC236}">
                <a16:creationId xmlns:a16="http://schemas.microsoft.com/office/drawing/2014/main" id="{15FF95F2-7288-4E54-9CD4-CC00EEF187D7}"/>
              </a:ext>
            </a:extLst>
          </p:cNvPr>
          <p:cNvSpPr>
            <a:spLocks noGrp="1"/>
          </p:cNvSpPr>
          <p:nvPr>
            <p:ph type="title" hasCustomPrompt="1"/>
          </p:nvPr>
        </p:nvSpPr>
        <p:spPr>
          <a:xfrm>
            <a:off x="499534" y="357953"/>
            <a:ext cx="11192164" cy="537704"/>
          </a:xfrm>
        </p:spPr>
        <p:txBody>
          <a:bodyPr tIns="137160" bIns="137160">
            <a:normAutofit/>
          </a:bodyPr>
          <a:lstStyle>
            <a:lvl1pPr>
              <a:defRPr/>
            </a:lvl1pPr>
          </a:lstStyle>
          <a:p>
            <a:r>
              <a:rPr lang="en-US" dirty="0"/>
              <a:t>Agenda</a:t>
            </a:r>
          </a:p>
        </p:txBody>
      </p:sp>
      <p:cxnSp>
        <p:nvCxnSpPr>
          <p:cNvPr id="6" name="Straight Connector 5">
            <a:extLst>
              <a:ext uri="{FF2B5EF4-FFF2-40B4-BE49-F238E27FC236}">
                <a16:creationId xmlns:a16="http://schemas.microsoft.com/office/drawing/2014/main" id="{68CAB937-820B-4D8A-8ED3-FBE5E158ECC1}"/>
              </a:ext>
            </a:extLst>
          </p:cNvPr>
          <p:cNvCxnSpPr>
            <a:cxnSpLocks/>
          </p:cNvCxnSpPr>
          <p:nvPr userDrawn="1"/>
        </p:nvCxnSpPr>
        <p:spPr>
          <a:xfrm>
            <a:off x="508007" y="947414"/>
            <a:ext cx="157479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93822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 Objec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7F7D68-5177-4E53-8F6E-F9B4ABF059B1}"/>
              </a:ext>
            </a:extLst>
          </p:cNvPr>
          <p:cNvSpPr>
            <a:spLocks noGrp="1"/>
          </p:cNvSpPr>
          <p:nvPr>
            <p:ph type="title"/>
          </p:nvPr>
        </p:nvSpPr>
        <p:spPr>
          <a:xfrm>
            <a:off x="500303" y="341631"/>
            <a:ext cx="11192165" cy="570349"/>
          </a:xfrm>
        </p:spPr>
        <p:txBody>
          <a:bodyPr tIns="137160" bIns="137160">
            <a:spAutoFit/>
          </a:bodyPr>
          <a:lstStyle/>
          <a:p>
            <a:r>
              <a:rPr lang="en-US" dirty="0"/>
              <a:t>Click to edit Master title style</a:t>
            </a:r>
          </a:p>
        </p:txBody>
      </p:sp>
      <p:sp>
        <p:nvSpPr>
          <p:cNvPr id="8" name="Content Placeholder 13">
            <a:extLst>
              <a:ext uri="{FF2B5EF4-FFF2-40B4-BE49-F238E27FC236}">
                <a16:creationId xmlns:a16="http://schemas.microsoft.com/office/drawing/2014/main" id="{9C7FCB0D-3525-44B4-9458-28FEE37DF0BD}"/>
              </a:ext>
            </a:extLst>
          </p:cNvPr>
          <p:cNvSpPr>
            <a:spLocks noGrp="1"/>
          </p:cNvSpPr>
          <p:nvPr>
            <p:ph sz="quarter" idx="12"/>
          </p:nvPr>
        </p:nvSpPr>
        <p:spPr>
          <a:xfrm>
            <a:off x="6345770" y="1211190"/>
            <a:ext cx="5346701" cy="4201252"/>
          </a:xfrm>
        </p:spPr>
        <p:txBody>
          <a:bodyPr>
            <a:normAutofit/>
          </a:bodyPr>
          <a:lstStyle>
            <a:lvl1pPr>
              <a:defRPr b="0">
                <a:latin typeface="Montserrat SemiBold" panose="00000700000000000000" pitchFamily="50" charset="0"/>
              </a:defRPr>
            </a:lvl1pPr>
            <a:lvl2pPr marL="0" indent="0">
              <a:buClr>
                <a:schemeClr val="bg2">
                  <a:lumMod val="75000"/>
                </a:schemeClr>
              </a:buClr>
              <a:buNone/>
              <a:defRPr>
                <a:solidFill>
                  <a:schemeClr val="bg2">
                    <a:lumMod val="75000"/>
                  </a:schemeClr>
                </a:solidFill>
              </a:defRPr>
            </a:lvl2pPr>
            <a:lvl3pPr marL="242046" indent="-121022">
              <a:buClr>
                <a:schemeClr val="tx2">
                  <a:lumMod val="75000"/>
                </a:schemeClr>
              </a:buClr>
              <a:buFont typeface="Arial" panose="020B0604020202020204" pitchFamily="34" charset="0"/>
              <a:buChar char="•"/>
              <a:defRPr sz="1059">
                <a:solidFill>
                  <a:schemeClr val="bg2">
                    <a:lumMod val="75000"/>
                  </a:schemeClr>
                </a:solidFill>
              </a:defRPr>
            </a:lvl3pPr>
            <a:lvl4pPr marL="363069" indent="-121022">
              <a:buClr>
                <a:schemeClr val="tx2">
                  <a:lumMod val="75000"/>
                </a:schemeClr>
              </a:buClr>
              <a:buFont typeface="Montserrat" panose="00000500000000000000" pitchFamily="2" charset="0"/>
              <a:buChar char="–"/>
              <a:defRPr>
                <a:solidFill>
                  <a:schemeClr val="bg2">
                    <a:lumMod val="75000"/>
                  </a:schemeClr>
                </a:solidFill>
              </a:defRPr>
            </a:lvl4pPr>
            <a:lvl5pPr marL="484092" indent="-121022">
              <a:buClr>
                <a:schemeClr val="tx2">
                  <a:lumMod val="75000"/>
                </a:schemeClr>
              </a:buClr>
              <a:buFont typeface="Arial" panose="020B0604020202020204" pitchFamily="34" charset="0"/>
              <a:buChar char="•"/>
              <a:defRPr>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a:extLst>
              <a:ext uri="{FF2B5EF4-FFF2-40B4-BE49-F238E27FC236}">
                <a16:creationId xmlns:a16="http://schemas.microsoft.com/office/drawing/2014/main" id="{456C4C48-2D9F-4740-BA97-59CBBABC7E2F}"/>
              </a:ext>
            </a:extLst>
          </p:cNvPr>
          <p:cNvSpPr>
            <a:spLocks noGrp="1"/>
          </p:cNvSpPr>
          <p:nvPr>
            <p:ph sz="quarter" idx="14"/>
          </p:nvPr>
        </p:nvSpPr>
        <p:spPr>
          <a:xfrm>
            <a:off x="499533" y="1211190"/>
            <a:ext cx="5346701" cy="4201252"/>
          </a:xfrm>
        </p:spPr>
        <p:txBody>
          <a:bodyPr>
            <a:normAutofit/>
          </a:bodyPr>
          <a:lstStyle>
            <a:lvl1pPr>
              <a:defRPr b="0">
                <a:latin typeface="Montserrat SemiBold" panose="00000700000000000000" pitchFamily="50" charset="0"/>
              </a:defRPr>
            </a:lvl1pPr>
            <a:lvl2pPr marL="0" indent="0">
              <a:buClr>
                <a:schemeClr val="bg2">
                  <a:lumMod val="75000"/>
                </a:schemeClr>
              </a:buClr>
              <a:buNone/>
              <a:defRPr>
                <a:solidFill>
                  <a:schemeClr val="bg2">
                    <a:lumMod val="75000"/>
                  </a:schemeClr>
                </a:solidFill>
              </a:defRPr>
            </a:lvl2pPr>
            <a:lvl3pPr marL="242046" indent="-121022">
              <a:buClr>
                <a:schemeClr val="tx2">
                  <a:lumMod val="75000"/>
                </a:schemeClr>
              </a:buClr>
              <a:buFont typeface="Arial" panose="020B0604020202020204" pitchFamily="34" charset="0"/>
              <a:buChar char="•"/>
              <a:defRPr sz="1059">
                <a:solidFill>
                  <a:schemeClr val="bg2">
                    <a:lumMod val="75000"/>
                  </a:schemeClr>
                </a:solidFill>
              </a:defRPr>
            </a:lvl3pPr>
            <a:lvl4pPr marL="363069" indent="-121022">
              <a:buClr>
                <a:schemeClr val="tx2">
                  <a:lumMod val="75000"/>
                </a:schemeClr>
              </a:buClr>
              <a:buFont typeface="Montserrat" panose="00000500000000000000" pitchFamily="2" charset="0"/>
              <a:buChar char="–"/>
              <a:defRPr>
                <a:solidFill>
                  <a:schemeClr val="bg2">
                    <a:lumMod val="75000"/>
                  </a:schemeClr>
                </a:solidFill>
              </a:defRPr>
            </a:lvl4pPr>
            <a:lvl5pPr marL="484092" indent="-121022">
              <a:buClr>
                <a:schemeClr val="tx2">
                  <a:lumMod val="75000"/>
                </a:schemeClr>
              </a:buClr>
              <a:buFont typeface="Arial" panose="020B0604020202020204" pitchFamily="34" charset="0"/>
              <a:buChar char="•"/>
              <a:defRPr>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21E483C4-A840-46C3-93E1-DBE7D129A7D2}"/>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3388927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 Object Subtitle">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632BE44D-B562-4A78-A235-B6CE060215EB}"/>
              </a:ext>
            </a:extLst>
          </p:cNvPr>
          <p:cNvSpPr>
            <a:spLocks noGrp="1"/>
          </p:cNvSpPr>
          <p:nvPr>
            <p:ph sz="quarter" idx="12"/>
          </p:nvPr>
        </p:nvSpPr>
        <p:spPr>
          <a:xfrm>
            <a:off x="6345770" y="1211191"/>
            <a:ext cx="5346701" cy="4201251"/>
          </a:xfrm>
        </p:spPr>
        <p:txBody>
          <a:bodyPr>
            <a:normAutofit/>
          </a:bodyPr>
          <a:lstStyle>
            <a:lvl1pPr>
              <a:defRPr b="0">
                <a:latin typeface="Montserrat SemiBold" panose="00000700000000000000" pitchFamily="50" charset="0"/>
              </a:defRPr>
            </a:lvl1pPr>
            <a:lvl2pPr marL="0" indent="0">
              <a:buClr>
                <a:schemeClr val="bg2">
                  <a:lumMod val="75000"/>
                </a:schemeClr>
              </a:buClr>
              <a:buNone/>
              <a:defRPr>
                <a:solidFill>
                  <a:schemeClr val="bg2">
                    <a:lumMod val="75000"/>
                  </a:schemeClr>
                </a:solidFill>
              </a:defRPr>
            </a:lvl2pPr>
            <a:lvl3pPr marL="242046" indent="-121022">
              <a:buClr>
                <a:schemeClr val="tx2">
                  <a:lumMod val="75000"/>
                </a:schemeClr>
              </a:buClr>
              <a:buFont typeface="Arial" panose="020B0604020202020204" pitchFamily="34" charset="0"/>
              <a:buChar char="•"/>
              <a:defRPr sz="1059">
                <a:solidFill>
                  <a:schemeClr val="bg2">
                    <a:lumMod val="75000"/>
                  </a:schemeClr>
                </a:solidFill>
              </a:defRPr>
            </a:lvl3pPr>
            <a:lvl4pPr marL="363069" indent="-121022">
              <a:buClr>
                <a:schemeClr val="tx2">
                  <a:lumMod val="75000"/>
                </a:schemeClr>
              </a:buClr>
              <a:buFont typeface="Montserrat" panose="00000500000000000000" pitchFamily="2" charset="0"/>
              <a:buChar char="–"/>
              <a:defRPr>
                <a:solidFill>
                  <a:schemeClr val="bg2">
                    <a:lumMod val="75000"/>
                  </a:schemeClr>
                </a:solidFill>
              </a:defRPr>
            </a:lvl4pPr>
            <a:lvl5pPr marL="484092" indent="-121022">
              <a:buClr>
                <a:schemeClr val="tx2">
                  <a:lumMod val="75000"/>
                </a:schemeClr>
              </a:buClr>
              <a:buFont typeface="Arial" panose="020B0604020202020204" pitchFamily="34" charset="0"/>
              <a:buChar char="•"/>
              <a:defRPr>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13">
            <a:extLst>
              <a:ext uri="{FF2B5EF4-FFF2-40B4-BE49-F238E27FC236}">
                <a16:creationId xmlns:a16="http://schemas.microsoft.com/office/drawing/2014/main" id="{9D9635F4-54D9-4ED8-B541-7D0BE7A4DE82}"/>
              </a:ext>
            </a:extLst>
          </p:cNvPr>
          <p:cNvSpPr>
            <a:spLocks noGrp="1"/>
          </p:cNvSpPr>
          <p:nvPr>
            <p:ph sz="quarter" idx="13"/>
          </p:nvPr>
        </p:nvSpPr>
        <p:spPr>
          <a:xfrm>
            <a:off x="499533" y="1622612"/>
            <a:ext cx="5346701" cy="3789830"/>
          </a:xfrm>
        </p:spPr>
        <p:txBody>
          <a:bodyPr>
            <a:normAutofit/>
          </a:bodyPr>
          <a:lstStyle>
            <a:lvl1pPr>
              <a:defRPr b="0">
                <a:latin typeface="Montserrat SemiBold" panose="00000700000000000000" pitchFamily="50" charset="0"/>
              </a:defRPr>
            </a:lvl1pPr>
            <a:lvl2pPr marL="0" indent="0">
              <a:buNone/>
              <a:defRPr>
                <a:solidFill>
                  <a:schemeClr val="bg2">
                    <a:lumMod val="75000"/>
                  </a:schemeClr>
                </a:solidFill>
              </a:defRPr>
            </a:lvl2pPr>
            <a:lvl3pPr marL="242046" indent="-121022">
              <a:buClr>
                <a:schemeClr val="tx2">
                  <a:lumMod val="75000"/>
                </a:schemeClr>
              </a:buClr>
              <a:buFont typeface="Arial" panose="020B0604020202020204" pitchFamily="34" charset="0"/>
              <a:buChar char="•"/>
              <a:defRPr sz="1059">
                <a:solidFill>
                  <a:schemeClr val="bg2">
                    <a:lumMod val="75000"/>
                  </a:schemeClr>
                </a:solidFill>
              </a:defRPr>
            </a:lvl3pPr>
            <a:lvl4pPr marL="363069" indent="-121022">
              <a:buClr>
                <a:schemeClr val="tx2">
                  <a:lumMod val="75000"/>
                </a:schemeClr>
              </a:buClr>
              <a:buFont typeface="Montserrat" panose="00000500000000000000" pitchFamily="2" charset="0"/>
              <a:buChar char="–"/>
              <a:defRPr>
                <a:solidFill>
                  <a:schemeClr val="bg2">
                    <a:lumMod val="75000"/>
                  </a:schemeClr>
                </a:solidFill>
              </a:defRPr>
            </a:lvl4pPr>
            <a:lvl5pPr marL="484092" indent="-121022">
              <a:buClr>
                <a:schemeClr val="tx2">
                  <a:lumMod val="75000"/>
                </a:schemeClr>
              </a:buClr>
              <a:buFont typeface="Arial" panose="020B0604020202020204" pitchFamily="34" charset="0"/>
              <a:buChar char="•"/>
              <a:defRPr>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
            <a:extLst>
              <a:ext uri="{FF2B5EF4-FFF2-40B4-BE49-F238E27FC236}">
                <a16:creationId xmlns:a16="http://schemas.microsoft.com/office/drawing/2014/main" id="{647EF539-2A2D-4E4B-915B-2BBDD98A55FA}"/>
              </a:ext>
            </a:extLst>
          </p:cNvPr>
          <p:cNvSpPr>
            <a:spLocks noGrp="1"/>
          </p:cNvSpPr>
          <p:nvPr>
            <p:ph type="body" sz="quarter" idx="14" hasCustomPrompt="1"/>
          </p:nvPr>
        </p:nvSpPr>
        <p:spPr>
          <a:xfrm>
            <a:off x="499532" y="1211191"/>
            <a:ext cx="5346701" cy="307550"/>
          </a:xfrm>
          <a:noFill/>
        </p:spPr>
        <p:txBody>
          <a:bodyPr lIns="0" tIns="45720" bIns="45720" anchor="ctr" anchorCtr="0">
            <a:normAutofit/>
          </a:bodyPr>
          <a:lstStyle>
            <a:lvl1pPr marL="0" indent="0">
              <a:lnSpc>
                <a:spcPct val="90000"/>
              </a:lnSpc>
              <a:spcBef>
                <a:spcPts val="397"/>
              </a:spcBef>
              <a:buNone/>
              <a:defRPr sz="1588" b="0">
                <a:solidFill>
                  <a:schemeClr val="accent2"/>
                </a:solidFill>
              </a:defRPr>
            </a:lvl1pPr>
          </a:lstStyle>
          <a:p>
            <a:pPr lvl="0"/>
            <a:r>
              <a:rPr lang="en-US" dirty="0"/>
              <a:t>Subtitle</a:t>
            </a:r>
          </a:p>
        </p:txBody>
      </p:sp>
      <p:sp>
        <p:nvSpPr>
          <p:cNvPr id="3" name="Title 2">
            <a:extLst>
              <a:ext uri="{FF2B5EF4-FFF2-40B4-BE49-F238E27FC236}">
                <a16:creationId xmlns:a16="http://schemas.microsoft.com/office/drawing/2014/main" id="{FC3625C8-B7DF-4C28-BD00-620B167B5181}"/>
              </a:ext>
            </a:extLst>
          </p:cNvPr>
          <p:cNvSpPr>
            <a:spLocks noGrp="1"/>
          </p:cNvSpPr>
          <p:nvPr>
            <p:ph type="title"/>
          </p:nvPr>
        </p:nvSpPr>
        <p:spPr>
          <a:xfrm>
            <a:off x="500303" y="357953"/>
            <a:ext cx="11192165" cy="537704"/>
          </a:xfrm>
        </p:spPr>
        <p:txBody>
          <a:bodyPr tIns="137160" bIns="137160">
            <a:normAutofit/>
          </a:bodyPr>
          <a:lstStyle/>
          <a:p>
            <a:r>
              <a:rPr lang="en-US" dirty="0"/>
              <a:t>Click to edit Master title style</a:t>
            </a:r>
          </a:p>
        </p:txBody>
      </p:sp>
      <p:sp>
        <p:nvSpPr>
          <p:cNvPr id="2" name="Footer Placeholder 1">
            <a:extLst>
              <a:ext uri="{FF2B5EF4-FFF2-40B4-BE49-F238E27FC236}">
                <a16:creationId xmlns:a16="http://schemas.microsoft.com/office/drawing/2014/main" id="{24A1D9E3-563C-4E13-9BFB-1316591F7AAB}"/>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16972091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bject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9A4F37-0C4E-4915-9CF6-09E031BDBDC1}"/>
              </a:ext>
            </a:extLst>
          </p:cNvPr>
          <p:cNvSpPr>
            <a:spLocks noGrp="1"/>
          </p:cNvSpPr>
          <p:nvPr>
            <p:ph type="title"/>
          </p:nvPr>
        </p:nvSpPr>
        <p:spPr>
          <a:xfrm>
            <a:off x="500303" y="357953"/>
            <a:ext cx="11192165" cy="537704"/>
          </a:xfrm>
        </p:spPr>
        <p:txBody>
          <a:bodyPr tIns="137160" bIns="137160">
            <a:normAutofit/>
          </a:bodyPr>
          <a:lstStyle/>
          <a:p>
            <a:r>
              <a:rPr lang="en-US" dirty="0"/>
              <a:t>Click to edit Master title style</a:t>
            </a:r>
          </a:p>
        </p:txBody>
      </p:sp>
      <p:sp>
        <p:nvSpPr>
          <p:cNvPr id="5" name="Text Placeholder 3">
            <a:extLst>
              <a:ext uri="{FF2B5EF4-FFF2-40B4-BE49-F238E27FC236}">
                <a16:creationId xmlns:a16="http://schemas.microsoft.com/office/drawing/2014/main" id="{351A0CFE-5588-4BCB-950F-3492D2DB2BA4}"/>
              </a:ext>
            </a:extLst>
          </p:cNvPr>
          <p:cNvSpPr>
            <a:spLocks noGrp="1"/>
          </p:cNvSpPr>
          <p:nvPr>
            <p:ph type="body" sz="quarter" idx="12"/>
          </p:nvPr>
        </p:nvSpPr>
        <p:spPr>
          <a:xfrm>
            <a:off x="499534" y="1211190"/>
            <a:ext cx="11192932" cy="4201252"/>
          </a:xfrm>
        </p:spPr>
        <p:txBody>
          <a:bodyPr>
            <a:normAutofit/>
          </a:bodyPr>
          <a:lstStyle>
            <a:lvl1pPr>
              <a:defRPr b="1"/>
            </a:lvl1pPr>
            <a:lvl2pPr marL="0" indent="0">
              <a:buNone/>
              <a:defRPr>
                <a:solidFill>
                  <a:schemeClr val="bg2">
                    <a:lumMod val="75000"/>
                  </a:schemeClr>
                </a:solidFill>
              </a:defRPr>
            </a:lvl2pPr>
            <a:lvl3pPr marL="242046" indent="-121022">
              <a:buClr>
                <a:schemeClr val="tx2">
                  <a:lumMod val="75000"/>
                </a:schemeClr>
              </a:buClr>
              <a:buFont typeface="Arial" panose="020B0604020202020204" pitchFamily="34" charset="0"/>
              <a:buChar char="•"/>
              <a:defRPr>
                <a:solidFill>
                  <a:schemeClr val="bg2">
                    <a:lumMod val="75000"/>
                  </a:schemeClr>
                </a:solidFill>
              </a:defRPr>
            </a:lvl3pPr>
            <a:lvl4pPr marL="363069" indent="-121022">
              <a:buClr>
                <a:schemeClr val="tx2">
                  <a:lumMod val="75000"/>
                </a:schemeClr>
              </a:buClr>
              <a:buFont typeface="Montserrat" panose="00000500000000000000" pitchFamily="2" charset="0"/>
              <a:buChar char="–"/>
              <a:defRPr>
                <a:solidFill>
                  <a:schemeClr val="bg2">
                    <a:lumMod val="75000"/>
                  </a:schemeClr>
                </a:solidFill>
              </a:defRPr>
            </a:lvl4pPr>
            <a:lvl5pPr marL="484092" indent="-121022">
              <a:buClr>
                <a:schemeClr val="tx2">
                  <a:lumMod val="75000"/>
                </a:schemeClr>
              </a:buClr>
              <a:buFont typeface="Arial" panose="020B0604020202020204" pitchFamily="34" charset="0"/>
              <a:buChar char="•"/>
              <a:defRPr>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Footer Placeholder 1">
            <a:extLst>
              <a:ext uri="{FF2B5EF4-FFF2-40B4-BE49-F238E27FC236}">
                <a16:creationId xmlns:a16="http://schemas.microsoft.com/office/drawing/2014/main" id="{79A2CE35-60A0-4AF7-844D-5A3A9F1B9682}"/>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7078326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ntent w/ subhea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769AEE19-52BB-412E-9830-127ABC1F7AF1}"/>
              </a:ext>
            </a:extLst>
          </p:cNvPr>
          <p:cNvSpPr>
            <a:spLocks noGrp="1"/>
          </p:cNvSpPr>
          <p:nvPr>
            <p:ph type="body" sz="quarter" idx="12"/>
          </p:nvPr>
        </p:nvSpPr>
        <p:spPr>
          <a:xfrm>
            <a:off x="499534" y="1561586"/>
            <a:ext cx="11192932" cy="3850856"/>
          </a:xfrm>
        </p:spPr>
        <p:txBody>
          <a:bodyPr>
            <a:normAutofit/>
          </a:bodyPr>
          <a:lstStyle>
            <a:lvl1pPr>
              <a:defRPr b="1"/>
            </a:lvl1pPr>
            <a:lvl2pPr marL="0" indent="0">
              <a:buNone/>
              <a:defRPr>
                <a:solidFill>
                  <a:schemeClr val="bg2">
                    <a:lumMod val="75000"/>
                  </a:schemeClr>
                </a:solidFill>
              </a:defRPr>
            </a:lvl2pPr>
            <a:lvl3pPr marL="242046" indent="-121022">
              <a:buClr>
                <a:schemeClr val="tx2">
                  <a:lumMod val="75000"/>
                </a:schemeClr>
              </a:buClr>
              <a:buFont typeface="Arial" panose="020B0604020202020204" pitchFamily="34" charset="0"/>
              <a:buChar char="•"/>
              <a:defRPr>
                <a:solidFill>
                  <a:schemeClr val="bg2">
                    <a:lumMod val="75000"/>
                  </a:schemeClr>
                </a:solidFill>
              </a:defRPr>
            </a:lvl3pPr>
            <a:lvl4pPr marL="363069" indent="-121022">
              <a:buClr>
                <a:schemeClr val="tx2">
                  <a:lumMod val="75000"/>
                </a:schemeClr>
              </a:buClr>
              <a:buFont typeface="Montserrat" panose="00000500000000000000" pitchFamily="2" charset="0"/>
              <a:buChar char="–"/>
              <a:defRPr>
                <a:solidFill>
                  <a:schemeClr val="bg2">
                    <a:lumMod val="75000"/>
                  </a:schemeClr>
                </a:solidFill>
              </a:defRPr>
            </a:lvl4pPr>
            <a:lvl5pPr marL="484092" indent="-121022">
              <a:buClr>
                <a:schemeClr val="tx2">
                  <a:lumMod val="75000"/>
                </a:schemeClr>
              </a:buClr>
              <a:buFont typeface="Arial" panose="020B0604020202020204" pitchFamily="34" charset="0"/>
              <a:buChar char="•"/>
              <a:defRPr>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Text Placeholder 3">
            <a:extLst>
              <a:ext uri="{FF2B5EF4-FFF2-40B4-BE49-F238E27FC236}">
                <a16:creationId xmlns:a16="http://schemas.microsoft.com/office/drawing/2014/main" id="{17366292-8F50-4725-995E-26C9C1E66C50}"/>
              </a:ext>
            </a:extLst>
          </p:cNvPr>
          <p:cNvSpPr>
            <a:spLocks noGrp="1"/>
          </p:cNvSpPr>
          <p:nvPr>
            <p:ph type="body" sz="quarter" idx="15" hasCustomPrompt="1"/>
          </p:nvPr>
        </p:nvSpPr>
        <p:spPr>
          <a:xfrm>
            <a:off x="499533" y="1197742"/>
            <a:ext cx="11194473" cy="219970"/>
          </a:xfrm>
        </p:spPr>
        <p:txBody>
          <a:bodyPr>
            <a:normAutofit/>
          </a:bodyPr>
          <a:lstStyle>
            <a:lvl1pPr marL="0" indent="0">
              <a:lnSpc>
                <a:spcPct val="90000"/>
              </a:lnSpc>
              <a:spcBef>
                <a:spcPts val="397"/>
              </a:spcBef>
              <a:buNone/>
              <a:defRPr sz="1588" b="0">
                <a:solidFill>
                  <a:schemeClr val="accent2"/>
                </a:solidFill>
              </a:defRPr>
            </a:lvl1pPr>
          </a:lstStyle>
          <a:p>
            <a:pPr lvl="0"/>
            <a:r>
              <a:rPr lang="en-US" dirty="0"/>
              <a:t>Subtitle</a:t>
            </a:r>
          </a:p>
        </p:txBody>
      </p:sp>
      <p:sp>
        <p:nvSpPr>
          <p:cNvPr id="2" name="Title 1">
            <a:extLst>
              <a:ext uri="{FF2B5EF4-FFF2-40B4-BE49-F238E27FC236}">
                <a16:creationId xmlns:a16="http://schemas.microsoft.com/office/drawing/2014/main" id="{76F6AA7B-D53B-4055-A96C-B0E395411521}"/>
              </a:ext>
            </a:extLst>
          </p:cNvPr>
          <p:cNvSpPr>
            <a:spLocks noGrp="1"/>
          </p:cNvSpPr>
          <p:nvPr>
            <p:ph type="title"/>
          </p:nvPr>
        </p:nvSpPr>
        <p:spPr>
          <a:xfrm>
            <a:off x="500303" y="357952"/>
            <a:ext cx="11192165" cy="537704"/>
          </a:xfrm>
        </p:spPr>
        <p:txBody>
          <a:bodyPr tIns="137160" bIns="137160">
            <a:normAutofit/>
          </a:bodyPr>
          <a:lstStyle/>
          <a:p>
            <a:r>
              <a:rPr lang="en-US" dirty="0"/>
              <a:t>Click to edit Master title style</a:t>
            </a:r>
          </a:p>
        </p:txBody>
      </p:sp>
      <p:sp>
        <p:nvSpPr>
          <p:cNvPr id="3" name="Footer Placeholder 2">
            <a:extLst>
              <a:ext uri="{FF2B5EF4-FFF2-40B4-BE49-F238E27FC236}">
                <a16:creationId xmlns:a16="http://schemas.microsoft.com/office/drawing/2014/main" id="{6D46CA5F-7694-45D8-B76A-ADB17EC59C60}"/>
              </a:ext>
            </a:extLst>
          </p:cNvPr>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22297139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ees Page (2 object holders)">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632BE44D-B562-4A78-A235-B6CE060215EB}"/>
              </a:ext>
            </a:extLst>
          </p:cNvPr>
          <p:cNvSpPr>
            <a:spLocks noGrp="1"/>
          </p:cNvSpPr>
          <p:nvPr>
            <p:ph sz="quarter" idx="12"/>
          </p:nvPr>
        </p:nvSpPr>
        <p:spPr>
          <a:xfrm>
            <a:off x="6345766" y="1194689"/>
            <a:ext cx="5346701" cy="4217753"/>
          </a:xfrm>
        </p:spPr>
        <p:txBody>
          <a:bodyPr>
            <a:normAutofit/>
          </a:bodyPr>
          <a:lstStyle>
            <a:lvl1pPr>
              <a:spcBef>
                <a:spcPts val="397"/>
              </a:spcBef>
              <a:defRPr b="0">
                <a:latin typeface="Montserrat SemiBold" panose="00000700000000000000" pitchFamily="50" charset="0"/>
              </a:defRPr>
            </a:lvl1pPr>
            <a:lvl2pPr>
              <a:spcBef>
                <a:spcPts val="397"/>
              </a:spcBef>
              <a:buClr>
                <a:schemeClr val="tx2">
                  <a:lumMod val="75000"/>
                </a:schemeClr>
              </a:buClr>
              <a:defRPr>
                <a:solidFill>
                  <a:schemeClr val="bg2">
                    <a:lumMod val="75000"/>
                  </a:schemeClr>
                </a:solidFill>
              </a:defRPr>
            </a:lvl2pPr>
            <a:lvl3pPr>
              <a:spcBef>
                <a:spcPts val="397"/>
              </a:spcBef>
              <a:buClr>
                <a:schemeClr val="tx2">
                  <a:lumMod val="75000"/>
                </a:schemeClr>
              </a:buClr>
              <a:defRPr>
                <a:solidFill>
                  <a:schemeClr val="bg2">
                    <a:lumMod val="75000"/>
                  </a:schemeClr>
                </a:solidFill>
              </a:defRPr>
            </a:lvl3pPr>
            <a:lvl4pPr>
              <a:spcBef>
                <a:spcPts val="397"/>
              </a:spcBef>
              <a:buClr>
                <a:schemeClr val="tx2">
                  <a:lumMod val="75000"/>
                </a:schemeClr>
              </a:buClr>
              <a:defRPr>
                <a:solidFill>
                  <a:schemeClr val="bg2">
                    <a:lumMod val="75000"/>
                  </a:schemeClr>
                </a:solidFill>
              </a:defRPr>
            </a:lvl4pPr>
            <a:lvl5pPr>
              <a:spcBef>
                <a:spcPts val="397"/>
              </a:spcBef>
              <a:buClr>
                <a:schemeClr val="tx2">
                  <a:lumMod val="75000"/>
                </a:schemeClr>
              </a:buClr>
              <a:defRPr>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a:extLst>
              <a:ext uri="{FF2B5EF4-FFF2-40B4-BE49-F238E27FC236}">
                <a16:creationId xmlns:a16="http://schemas.microsoft.com/office/drawing/2014/main" id="{AC7F6C9A-E2B9-4C0F-A31C-7A251A6A3382}"/>
              </a:ext>
            </a:extLst>
          </p:cNvPr>
          <p:cNvSpPr>
            <a:spLocks noGrp="1"/>
          </p:cNvSpPr>
          <p:nvPr>
            <p:ph sz="quarter" idx="16"/>
          </p:nvPr>
        </p:nvSpPr>
        <p:spPr>
          <a:xfrm>
            <a:off x="499533" y="1194689"/>
            <a:ext cx="5346701" cy="4217753"/>
          </a:xfrm>
        </p:spPr>
        <p:txBody>
          <a:bodyPr>
            <a:normAutofit/>
          </a:bodyPr>
          <a:lstStyle>
            <a:lvl1pPr>
              <a:spcBef>
                <a:spcPts val="397"/>
              </a:spcBef>
              <a:defRPr b="0">
                <a:latin typeface="Montserrat SemiBold" panose="00000700000000000000" pitchFamily="50" charset="0"/>
              </a:defRPr>
            </a:lvl1pPr>
            <a:lvl2pPr>
              <a:spcBef>
                <a:spcPts val="397"/>
              </a:spcBef>
              <a:buClr>
                <a:schemeClr val="tx2">
                  <a:lumMod val="75000"/>
                </a:schemeClr>
              </a:buClr>
              <a:defRPr>
                <a:solidFill>
                  <a:schemeClr val="bg2">
                    <a:lumMod val="75000"/>
                  </a:schemeClr>
                </a:solidFill>
              </a:defRPr>
            </a:lvl2pPr>
            <a:lvl3pPr>
              <a:spcBef>
                <a:spcPts val="397"/>
              </a:spcBef>
              <a:buClr>
                <a:schemeClr val="tx2">
                  <a:lumMod val="75000"/>
                </a:schemeClr>
              </a:buClr>
              <a:defRPr>
                <a:solidFill>
                  <a:schemeClr val="bg2">
                    <a:lumMod val="75000"/>
                  </a:schemeClr>
                </a:solidFill>
              </a:defRPr>
            </a:lvl3pPr>
            <a:lvl4pPr>
              <a:spcBef>
                <a:spcPts val="397"/>
              </a:spcBef>
              <a:buClr>
                <a:schemeClr val="tx2">
                  <a:lumMod val="75000"/>
                </a:schemeClr>
              </a:buClr>
              <a:defRPr>
                <a:solidFill>
                  <a:schemeClr val="bg2">
                    <a:lumMod val="75000"/>
                  </a:schemeClr>
                </a:solidFill>
              </a:defRPr>
            </a:lvl4pPr>
            <a:lvl5pPr>
              <a:spcBef>
                <a:spcPts val="397"/>
              </a:spcBef>
              <a:defRPr>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98178641-1DEB-49C1-A18A-E2E36C2348F6}"/>
              </a:ext>
            </a:extLst>
          </p:cNvPr>
          <p:cNvSpPr>
            <a:spLocks noGrp="1"/>
          </p:cNvSpPr>
          <p:nvPr>
            <p:ph type="title"/>
          </p:nvPr>
        </p:nvSpPr>
        <p:spPr>
          <a:xfrm>
            <a:off x="500303" y="353880"/>
            <a:ext cx="11192165" cy="545851"/>
          </a:xfrm>
        </p:spPr>
        <p:txBody>
          <a:bodyPr tIns="137160" bIns="137160">
            <a:normAutofit/>
          </a:bodyPr>
          <a:lstStyle/>
          <a:p>
            <a:r>
              <a:rPr lang="en-US" dirty="0"/>
              <a:t>Click to edit Master title style</a:t>
            </a:r>
          </a:p>
        </p:txBody>
      </p:sp>
      <p:sp>
        <p:nvSpPr>
          <p:cNvPr id="3" name="Footer Placeholder 2">
            <a:extLst>
              <a:ext uri="{FF2B5EF4-FFF2-40B4-BE49-F238E27FC236}">
                <a16:creationId xmlns:a16="http://schemas.microsoft.com/office/drawing/2014/main" id="{6E3F61CB-8F20-4460-8779-6C8B8868D22B}"/>
              </a:ext>
            </a:extLst>
          </p:cNvPr>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21982335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act Page Two Names">
    <p:spTree>
      <p:nvGrpSpPr>
        <p:cNvPr id="1" name=""/>
        <p:cNvGrpSpPr/>
        <p:nvPr/>
      </p:nvGrpSpPr>
      <p:grpSpPr>
        <a:xfrm>
          <a:off x="0" y="0"/>
          <a:ext cx="0" cy="0"/>
          <a:chOff x="0" y="0"/>
          <a:chExt cx="0" cy="0"/>
        </a:xfrm>
      </p:grpSpPr>
      <p:pic>
        <p:nvPicPr>
          <p:cNvPr id="13" name="Picture Placeholder 12" descr="A large empty room&#10;&#10;Description automatically generated">
            <a:extLst>
              <a:ext uri="{FF2B5EF4-FFF2-40B4-BE49-F238E27FC236}">
                <a16:creationId xmlns:a16="http://schemas.microsoft.com/office/drawing/2014/main" id="{440A413D-5F9F-49F8-92A6-817957987DD3}"/>
              </a:ext>
            </a:extLst>
          </p:cNvPr>
          <p:cNvPicPr>
            <a:picLocks noChangeAspect="1"/>
          </p:cNvPicPr>
          <p:nvPr userDrawn="1"/>
        </p:nvPicPr>
        <p:blipFill rotWithShape="1">
          <a:blip r:embed="rId2" cstate="email">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976415" y="1396814"/>
            <a:ext cx="10716047" cy="4310662"/>
          </a:xfrm>
          <a:prstGeom prst="rect">
            <a:avLst/>
          </a:prstGeom>
        </p:spPr>
      </p:pic>
      <p:sp>
        <p:nvSpPr>
          <p:cNvPr id="11" name="Text Placeholder 5">
            <a:extLst>
              <a:ext uri="{FF2B5EF4-FFF2-40B4-BE49-F238E27FC236}">
                <a16:creationId xmlns:a16="http://schemas.microsoft.com/office/drawing/2014/main" id="{EDC5D5BB-A13E-40AB-83E8-529D4EE80723}"/>
              </a:ext>
            </a:extLst>
          </p:cNvPr>
          <p:cNvSpPr>
            <a:spLocks noGrp="1"/>
          </p:cNvSpPr>
          <p:nvPr>
            <p:ph type="body" sz="quarter" idx="13"/>
          </p:nvPr>
        </p:nvSpPr>
        <p:spPr>
          <a:xfrm>
            <a:off x="508007" y="1501323"/>
            <a:ext cx="6080607" cy="640900"/>
          </a:xfrm>
          <a:solidFill>
            <a:schemeClr val="accent1"/>
          </a:solidFill>
        </p:spPr>
        <p:txBody>
          <a:bodyPr lIns="274320" tIns="54864" rIns="274320" bIns="54864" anchor="ctr">
            <a:normAutofit/>
          </a:bodyPr>
          <a:lstStyle>
            <a:lvl1pPr>
              <a:spcBef>
                <a:spcPts val="397"/>
              </a:spcBef>
              <a:defRPr sz="1765" b="0" cap="all" baseline="0">
                <a:solidFill>
                  <a:schemeClr val="bg1"/>
                </a:solidFill>
                <a:latin typeface="Montserrat SemiBold" panose="00000700000000000000" pitchFamily="50" charset="0"/>
              </a:defRPr>
            </a:lvl1pPr>
            <a:lvl2pPr marL="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4" name="Text Placeholder 3">
            <a:extLst>
              <a:ext uri="{FF2B5EF4-FFF2-40B4-BE49-F238E27FC236}">
                <a16:creationId xmlns:a16="http://schemas.microsoft.com/office/drawing/2014/main" id="{6CBA9596-FD1E-4D8B-AD53-0EE826C1646B}"/>
              </a:ext>
            </a:extLst>
          </p:cNvPr>
          <p:cNvSpPr>
            <a:spLocks noGrp="1"/>
          </p:cNvSpPr>
          <p:nvPr>
            <p:ph type="body" sz="quarter" idx="16"/>
          </p:nvPr>
        </p:nvSpPr>
        <p:spPr>
          <a:xfrm>
            <a:off x="976416" y="2215709"/>
            <a:ext cx="5431312" cy="456234"/>
          </a:xfrm>
          <a:noFill/>
        </p:spPr>
        <p:txBody>
          <a:bodyPr lIns="274320" tIns="91440" rIns="274320" bIns="91440" anchor="ctr">
            <a:normAutofit/>
          </a:bodyPr>
          <a:lstStyle>
            <a:lvl1pPr>
              <a:defRPr sz="1588">
                <a:solidFill>
                  <a:schemeClr val="tx2">
                    <a:lumMod val="75000"/>
                  </a:schemeClr>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8" name="Text Placeholder 3">
            <a:extLst>
              <a:ext uri="{FF2B5EF4-FFF2-40B4-BE49-F238E27FC236}">
                <a16:creationId xmlns:a16="http://schemas.microsoft.com/office/drawing/2014/main" id="{375126CE-EE57-43F7-877C-0B27882031E2}"/>
              </a:ext>
            </a:extLst>
          </p:cNvPr>
          <p:cNvSpPr>
            <a:spLocks noGrp="1"/>
          </p:cNvSpPr>
          <p:nvPr>
            <p:ph type="body" sz="quarter" idx="17"/>
          </p:nvPr>
        </p:nvSpPr>
        <p:spPr>
          <a:xfrm>
            <a:off x="976416" y="2743406"/>
            <a:ext cx="5431312" cy="641891"/>
          </a:xfrm>
          <a:noFill/>
        </p:spPr>
        <p:txBody>
          <a:bodyPr lIns="274320" tIns="0" rIns="274320" bIns="0" anchor="t">
            <a:normAutofit/>
          </a:bodyPr>
          <a:lstStyle>
            <a:lvl1pPr>
              <a:defRPr sz="1059" b="0">
                <a:solidFill>
                  <a:schemeClr val="tx2">
                    <a:lumMod val="75000"/>
                  </a:schemeClr>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8B9F13C9-B3B1-4B9E-98D7-64DF4E61E51B}"/>
              </a:ext>
            </a:extLst>
          </p:cNvPr>
          <p:cNvSpPr>
            <a:spLocks noGrp="1"/>
          </p:cNvSpPr>
          <p:nvPr>
            <p:ph type="body" sz="quarter" idx="18"/>
          </p:nvPr>
        </p:nvSpPr>
        <p:spPr>
          <a:xfrm>
            <a:off x="6588607" y="1150523"/>
            <a:ext cx="4626978" cy="4317924"/>
          </a:xfrm>
          <a:solidFill>
            <a:schemeClr val="accent2"/>
          </a:solidFill>
        </p:spPr>
        <p:txBody>
          <a:bodyPr lIns="274320" tIns="548640" rIns="274320" bIns="548640" anchor="t">
            <a:normAutofit/>
          </a:bodyPr>
          <a:lstStyle>
            <a:lvl1pPr>
              <a:defRPr sz="1059" b="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7" name="Text Placeholder 5">
            <a:extLst>
              <a:ext uri="{FF2B5EF4-FFF2-40B4-BE49-F238E27FC236}">
                <a16:creationId xmlns:a16="http://schemas.microsoft.com/office/drawing/2014/main" id="{E70346EB-FAA3-4393-ADC0-EC4EBF3E12A5}"/>
              </a:ext>
            </a:extLst>
          </p:cNvPr>
          <p:cNvSpPr>
            <a:spLocks noGrp="1"/>
          </p:cNvSpPr>
          <p:nvPr>
            <p:ph type="body" sz="quarter" idx="19"/>
          </p:nvPr>
        </p:nvSpPr>
        <p:spPr>
          <a:xfrm>
            <a:off x="508007" y="3575225"/>
            <a:ext cx="6080607" cy="640900"/>
          </a:xfrm>
          <a:solidFill>
            <a:schemeClr val="accent1"/>
          </a:solidFill>
        </p:spPr>
        <p:txBody>
          <a:bodyPr lIns="274320" tIns="54864" rIns="274320" bIns="54864" anchor="ctr">
            <a:normAutofit/>
          </a:bodyPr>
          <a:lstStyle>
            <a:lvl1pPr>
              <a:spcBef>
                <a:spcPts val="397"/>
              </a:spcBef>
              <a:defRPr sz="1765" b="0" cap="all" baseline="0">
                <a:solidFill>
                  <a:schemeClr val="bg1"/>
                </a:solidFill>
                <a:latin typeface="Montserrat SemiBold" panose="00000700000000000000" pitchFamily="50" charset="0"/>
              </a:defRPr>
            </a:lvl1pPr>
            <a:lvl2pPr marL="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559B069B-8995-4785-B13E-759B9A622CAB}"/>
              </a:ext>
            </a:extLst>
          </p:cNvPr>
          <p:cNvSpPr>
            <a:spLocks noGrp="1"/>
          </p:cNvSpPr>
          <p:nvPr>
            <p:ph type="body" sz="quarter" idx="20"/>
          </p:nvPr>
        </p:nvSpPr>
        <p:spPr>
          <a:xfrm>
            <a:off x="976416" y="4291600"/>
            <a:ext cx="5431312" cy="456234"/>
          </a:xfrm>
          <a:noFill/>
        </p:spPr>
        <p:txBody>
          <a:bodyPr lIns="274320" tIns="91440" rIns="274320" bIns="91440" anchor="ctr">
            <a:normAutofit/>
          </a:bodyPr>
          <a:lstStyle>
            <a:lvl1pPr>
              <a:defRPr sz="1588">
                <a:solidFill>
                  <a:schemeClr val="tx2">
                    <a:lumMod val="75000"/>
                  </a:schemeClr>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23" name="Text Placeholder 3">
            <a:extLst>
              <a:ext uri="{FF2B5EF4-FFF2-40B4-BE49-F238E27FC236}">
                <a16:creationId xmlns:a16="http://schemas.microsoft.com/office/drawing/2014/main" id="{25004D3B-A233-4B57-8568-975270979B22}"/>
              </a:ext>
            </a:extLst>
          </p:cNvPr>
          <p:cNvSpPr>
            <a:spLocks noGrp="1"/>
          </p:cNvSpPr>
          <p:nvPr>
            <p:ph type="body" sz="quarter" idx="21"/>
          </p:nvPr>
        </p:nvSpPr>
        <p:spPr>
          <a:xfrm>
            <a:off x="976416" y="4819296"/>
            <a:ext cx="5431312" cy="641891"/>
          </a:xfrm>
          <a:noFill/>
        </p:spPr>
        <p:txBody>
          <a:bodyPr lIns="274320" tIns="0" rIns="274320" bIns="0" anchor="t">
            <a:normAutofit/>
          </a:bodyPr>
          <a:lstStyle>
            <a:lvl1pPr>
              <a:defRPr sz="1059" b="0">
                <a:solidFill>
                  <a:schemeClr val="tx2">
                    <a:lumMod val="75000"/>
                  </a:schemeClr>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5" name="Title 4">
            <a:extLst>
              <a:ext uri="{FF2B5EF4-FFF2-40B4-BE49-F238E27FC236}">
                <a16:creationId xmlns:a16="http://schemas.microsoft.com/office/drawing/2014/main" id="{F66F5B26-6206-4F3F-9555-7B3D0A0A1676}"/>
              </a:ext>
            </a:extLst>
          </p:cNvPr>
          <p:cNvSpPr>
            <a:spLocks noGrp="1"/>
          </p:cNvSpPr>
          <p:nvPr>
            <p:ph type="title"/>
          </p:nvPr>
        </p:nvSpPr>
        <p:spPr>
          <a:xfrm>
            <a:off x="500303" y="357953"/>
            <a:ext cx="11192165" cy="537704"/>
          </a:xfrm>
        </p:spPr>
        <p:txBody>
          <a:bodyPr tIns="137160" bIns="137160">
            <a:normAutofit/>
          </a:bodyPr>
          <a:lstStyle/>
          <a:p>
            <a:r>
              <a:rPr lang="en-US" dirty="0"/>
              <a:t>Click to edit Master title style</a:t>
            </a:r>
          </a:p>
        </p:txBody>
      </p:sp>
      <p:cxnSp>
        <p:nvCxnSpPr>
          <p:cNvPr id="12" name="Straight Connector 11">
            <a:extLst>
              <a:ext uri="{FF2B5EF4-FFF2-40B4-BE49-F238E27FC236}">
                <a16:creationId xmlns:a16="http://schemas.microsoft.com/office/drawing/2014/main" id="{5A6147B6-D64C-4FB7-A713-7AE4C2AA11C5}"/>
              </a:ext>
            </a:extLst>
          </p:cNvPr>
          <p:cNvCxnSpPr>
            <a:cxnSpLocks/>
          </p:cNvCxnSpPr>
          <p:nvPr userDrawn="1"/>
        </p:nvCxnSpPr>
        <p:spPr>
          <a:xfrm>
            <a:off x="508007" y="947414"/>
            <a:ext cx="157479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06878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 subhead + 3 columns">
    <p:spTree>
      <p:nvGrpSpPr>
        <p:cNvPr id="1" name=""/>
        <p:cNvGrpSpPr/>
        <p:nvPr/>
      </p:nvGrpSpPr>
      <p:grpSpPr>
        <a:xfrm>
          <a:off x="0" y="0"/>
          <a:ext cx="0" cy="0"/>
          <a:chOff x="0" y="0"/>
          <a:chExt cx="0" cy="0"/>
        </a:xfrm>
      </p:grpSpPr>
      <p:sp>
        <p:nvSpPr>
          <p:cNvPr id="19" name="Content Placeholder 13">
            <a:extLst>
              <a:ext uri="{FF2B5EF4-FFF2-40B4-BE49-F238E27FC236}">
                <a16:creationId xmlns:a16="http://schemas.microsoft.com/office/drawing/2014/main" id="{38001F1D-9995-4A18-A97E-8E6568F90CA0}"/>
              </a:ext>
            </a:extLst>
          </p:cNvPr>
          <p:cNvSpPr>
            <a:spLocks noGrp="1"/>
          </p:cNvSpPr>
          <p:nvPr>
            <p:ph sz="quarter" idx="20"/>
          </p:nvPr>
        </p:nvSpPr>
        <p:spPr>
          <a:xfrm>
            <a:off x="4250461" y="2831996"/>
            <a:ext cx="3688001" cy="2580445"/>
          </a:xfrm>
          <a:solidFill>
            <a:schemeClr val="bg1">
              <a:lumMod val="95000"/>
            </a:schemeClr>
          </a:solidFill>
        </p:spPr>
        <p:txBody>
          <a:bodyPr lIns="182880" tIns="274320" rIns="182880" bIns="274320">
            <a:normAutofit/>
          </a:bodyPr>
          <a:lstStyle>
            <a:lvl1pPr>
              <a:defRPr sz="1235" b="0">
                <a:latin typeface="Montserrat SemiBold" panose="00000700000000000000" pitchFamily="50" charset="0"/>
              </a:defRPr>
            </a:lvl1pPr>
            <a:lvl2pPr marL="0" indent="0">
              <a:buClr>
                <a:schemeClr val="bg2">
                  <a:lumMod val="75000"/>
                </a:schemeClr>
              </a:buClr>
              <a:buNone/>
              <a:defRPr sz="1059">
                <a:solidFill>
                  <a:schemeClr val="tx2">
                    <a:lumMod val="75000"/>
                  </a:schemeClr>
                </a:solidFill>
              </a:defRPr>
            </a:lvl2pPr>
            <a:lvl3pPr marL="242046" indent="-121022">
              <a:buFont typeface="Arial" panose="020B0604020202020204" pitchFamily="34" charset="0"/>
              <a:buChar char="•"/>
              <a:defRPr sz="971">
                <a:solidFill>
                  <a:schemeClr val="tx2">
                    <a:lumMod val="75000"/>
                  </a:schemeClr>
                </a:solidFill>
              </a:defRPr>
            </a:lvl3pPr>
            <a:lvl4pPr marL="363069" indent="-121022">
              <a:buFont typeface="Montserrat" panose="00000500000000000000" pitchFamily="2" charset="0"/>
              <a:buChar char="–"/>
              <a:defRPr sz="927">
                <a:solidFill>
                  <a:schemeClr val="tx2">
                    <a:lumMod val="75000"/>
                  </a:schemeClr>
                </a:solidFill>
              </a:defRPr>
            </a:lvl4pPr>
            <a:lvl5pPr marL="484092" indent="-121022">
              <a:buClr>
                <a:schemeClr val="tx2">
                  <a:lumMod val="75000"/>
                </a:schemeClr>
              </a:buClr>
              <a:buFont typeface="Arial" panose="020B0604020202020204" pitchFamily="34" charset="0"/>
              <a:buChar char="•"/>
              <a:defRPr sz="794">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a:extLst>
              <a:ext uri="{FF2B5EF4-FFF2-40B4-BE49-F238E27FC236}">
                <a16:creationId xmlns:a16="http://schemas.microsoft.com/office/drawing/2014/main" id="{79FE9A69-D3A7-44B8-96E5-081D2DB5CE08}"/>
              </a:ext>
            </a:extLst>
          </p:cNvPr>
          <p:cNvSpPr>
            <a:spLocks noGrp="1"/>
          </p:cNvSpPr>
          <p:nvPr>
            <p:ph sz="quarter" idx="21"/>
          </p:nvPr>
        </p:nvSpPr>
        <p:spPr>
          <a:xfrm>
            <a:off x="8121654" y="2831996"/>
            <a:ext cx="3570813" cy="2580445"/>
          </a:xfrm>
          <a:solidFill>
            <a:schemeClr val="bg1">
              <a:lumMod val="95000"/>
            </a:schemeClr>
          </a:solidFill>
        </p:spPr>
        <p:txBody>
          <a:bodyPr lIns="182880" tIns="274320" rIns="182880" bIns="274320">
            <a:normAutofit/>
          </a:bodyPr>
          <a:lstStyle>
            <a:lvl1pPr>
              <a:defRPr sz="1235" b="1"/>
            </a:lvl1pPr>
            <a:lvl2pPr marL="0" indent="0">
              <a:buClr>
                <a:schemeClr val="bg2">
                  <a:lumMod val="75000"/>
                </a:schemeClr>
              </a:buClr>
              <a:buNone/>
              <a:defRPr sz="1059">
                <a:solidFill>
                  <a:schemeClr val="tx2">
                    <a:lumMod val="75000"/>
                  </a:schemeClr>
                </a:solidFill>
              </a:defRPr>
            </a:lvl2pPr>
            <a:lvl3pPr marL="242046" indent="-121022">
              <a:buFont typeface="Arial" panose="020B0604020202020204" pitchFamily="34" charset="0"/>
              <a:buChar char="•"/>
              <a:defRPr sz="971">
                <a:solidFill>
                  <a:schemeClr val="tx2">
                    <a:lumMod val="75000"/>
                  </a:schemeClr>
                </a:solidFill>
              </a:defRPr>
            </a:lvl3pPr>
            <a:lvl4pPr marL="363069" indent="-121022">
              <a:buFont typeface="Montserrat" panose="00000500000000000000" pitchFamily="2" charset="0"/>
              <a:buChar char="–"/>
              <a:defRPr sz="927">
                <a:solidFill>
                  <a:schemeClr val="tx2">
                    <a:lumMod val="75000"/>
                  </a:schemeClr>
                </a:solidFill>
              </a:defRPr>
            </a:lvl4pPr>
            <a:lvl5pPr marL="484092" indent="-121022">
              <a:buClr>
                <a:schemeClr val="tx2">
                  <a:lumMod val="75000"/>
                </a:schemeClr>
              </a:buClr>
              <a:buFont typeface="Arial" panose="020B0604020202020204" pitchFamily="34" charset="0"/>
              <a:buChar char="•"/>
              <a:defRPr sz="794">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a:extLst>
              <a:ext uri="{FF2B5EF4-FFF2-40B4-BE49-F238E27FC236}">
                <a16:creationId xmlns:a16="http://schemas.microsoft.com/office/drawing/2014/main" id="{12C500DA-DFBA-4B23-BB68-575FFADF33C4}"/>
              </a:ext>
            </a:extLst>
          </p:cNvPr>
          <p:cNvSpPr>
            <a:spLocks noGrp="1"/>
          </p:cNvSpPr>
          <p:nvPr>
            <p:ph sz="quarter" idx="19"/>
          </p:nvPr>
        </p:nvSpPr>
        <p:spPr>
          <a:xfrm>
            <a:off x="499534" y="2831996"/>
            <a:ext cx="3567737" cy="2580445"/>
          </a:xfrm>
          <a:solidFill>
            <a:schemeClr val="bg1">
              <a:lumMod val="95000"/>
            </a:schemeClr>
          </a:solidFill>
        </p:spPr>
        <p:txBody>
          <a:bodyPr lIns="182880" tIns="274320" rIns="182880" bIns="274320">
            <a:normAutofit/>
          </a:bodyPr>
          <a:lstStyle>
            <a:lvl1pPr>
              <a:defRPr sz="1235" b="0">
                <a:latin typeface="Montserrat SemiBold" panose="00000700000000000000" pitchFamily="50" charset="0"/>
              </a:defRPr>
            </a:lvl1pPr>
            <a:lvl2pPr marL="0" indent="0">
              <a:buClr>
                <a:schemeClr val="bg2">
                  <a:lumMod val="75000"/>
                </a:schemeClr>
              </a:buClr>
              <a:buNone/>
              <a:defRPr sz="1059">
                <a:solidFill>
                  <a:schemeClr val="tx2">
                    <a:lumMod val="75000"/>
                  </a:schemeClr>
                </a:solidFill>
              </a:defRPr>
            </a:lvl2pPr>
            <a:lvl3pPr marL="242046" indent="-121022">
              <a:buFont typeface="Arial" panose="020B0604020202020204" pitchFamily="34" charset="0"/>
              <a:buChar char="•"/>
              <a:defRPr sz="971">
                <a:solidFill>
                  <a:schemeClr val="tx2">
                    <a:lumMod val="75000"/>
                  </a:schemeClr>
                </a:solidFill>
              </a:defRPr>
            </a:lvl3pPr>
            <a:lvl4pPr marL="363069" indent="-121022">
              <a:buFont typeface="Montserrat" panose="00000500000000000000" pitchFamily="2" charset="0"/>
              <a:buChar char="–"/>
              <a:defRPr sz="927">
                <a:solidFill>
                  <a:schemeClr val="tx2">
                    <a:lumMod val="75000"/>
                  </a:schemeClr>
                </a:solidFill>
              </a:defRPr>
            </a:lvl4pPr>
            <a:lvl5pPr marL="484092" indent="-121022">
              <a:buFont typeface="Arial" panose="020B0604020202020204" pitchFamily="34" charset="0"/>
              <a:buChar char="•"/>
              <a:defRPr sz="794">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a:extLst>
              <a:ext uri="{FF2B5EF4-FFF2-40B4-BE49-F238E27FC236}">
                <a16:creationId xmlns:a16="http://schemas.microsoft.com/office/drawing/2014/main" id="{28A54911-71DC-47AB-9E1C-704FEC16E4B8}"/>
              </a:ext>
            </a:extLst>
          </p:cNvPr>
          <p:cNvSpPr>
            <a:spLocks noGrp="1"/>
          </p:cNvSpPr>
          <p:nvPr>
            <p:ph sz="quarter" idx="13"/>
          </p:nvPr>
        </p:nvSpPr>
        <p:spPr>
          <a:xfrm>
            <a:off x="874375" y="1575276"/>
            <a:ext cx="10443250" cy="1346523"/>
          </a:xfrm>
          <a:solidFill>
            <a:schemeClr val="accent1"/>
          </a:solidFill>
        </p:spPr>
        <p:txBody>
          <a:bodyPr lIns="182880" tIns="182880" rIns="91440" bIns="182880" anchor="ctr" anchorCtr="0">
            <a:normAutofit/>
          </a:bodyPr>
          <a:lstStyle>
            <a:lvl1pPr>
              <a:defRPr b="0">
                <a:solidFill>
                  <a:schemeClr val="bg1"/>
                </a:solidFill>
                <a:latin typeface="Montserrat SemiBold" panose="00000700000000000000" pitchFamily="50" charset="0"/>
              </a:defRPr>
            </a:lvl1pPr>
            <a:lvl2pPr marL="0" indent="0">
              <a:buClr>
                <a:schemeClr val="bg2">
                  <a:lumMod val="75000"/>
                </a:schemeClr>
              </a:buClr>
              <a:buNone/>
              <a:defRPr sz="1059">
                <a:solidFill>
                  <a:schemeClr val="bg1"/>
                </a:solidFill>
              </a:defRPr>
            </a:lvl2pPr>
            <a:lvl3pPr marL="272311" indent="-151287">
              <a:buClr>
                <a:schemeClr val="bg1"/>
              </a:buClr>
              <a:buFont typeface="Arial" panose="020B0604020202020204" pitchFamily="34" charset="0"/>
              <a:buChar char="•"/>
              <a:defRPr sz="971">
                <a:solidFill>
                  <a:schemeClr val="bg1"/>
                </a:solidFill>
              </a:defRPr>
            </a:lvl3pPr>
            <a:lvl4pPr marL="393334" indent="-151287">
              <a:buClr>
                <a:schemeClr val="bg1"/>
              </a:buClr>
              <a:buFont typeface="Montserrat" panose="00000500000000000000" pitchFamily="2" charset="0"/>
              <a:buChar char="–"/>
              <a:defRPr sz="927">
                <a:solidFill>
                  <a:schemeClr val="bg1"/>
                </a:solidFill>
              </a:defRPr>
            </a:lvl4pPr>
            <a:lvl5pPr marL="484092" indent="-121022">
              <a:buClr>
                <a:schemeClr val="bg1"/>
              </a:buClr>
              <a:buFont typeface="Arial" panose="020B0604020202020204" pitchFamily="34" charset="0"/>
              <a:buChar char="•"/>
              <a:defRPr sz="794">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ACECA6B1-D2E9-46F4-821F-D2D820F279C2}"/>
              </a:ext>
            </a:extLst>
          </p:cNvPr>
          <p:cNvSpPr>
            <a:spLocks noGrp="1"/>
          </p:cNvSpPr>
          <p:nvPr>
            <p:ph type="title"/>
          </p:nvPr>
        </p:nvSpPr>
        <p:spPr>
          <a:xfrm>
            <a:off x="500303" y="357953"/>
            <a:ext cx="11192165" cy="537704"/>
          </a:xfrm>
        </p:spPr>
        <p:txBody>
          <a:bodyPr tIns="137160" bIns="137160">
            <a:normAutofit/>
          </a:bodyPr>
          <a:lstStyle/>
          <a:p>
            <a:r>
              <a:rPr lang="en-US" dirty="0"/>
              <a:t>Click to edit Master title style</a:t>
            </a:r>
          </a:p>
        </p:txBody>
      </p:sp>
      <p:sp>
        <p:nvSpPr>
          <p:cNvPr id="9" name="Text Placeholder 3">
            <a:extLst>
              <a:ext uri="{FF2B5EF4-FFF2-40B4-BE49-F238E27FC236}">
                <a16:creationId xmlns:a16="http://schemas.microsoft.com/office/drawing/2014/main" id="{D49C82B2-0DE3-4902-8341-E22DE06BC133}"/>
              </a:ext>
            </a:extLst>
          </p:cNvPr>
          <p:cNvSpPr>
            <a:spLocks noGrp="1"/>
          </p:cNvSpPr>
          <p:nvPr>
            <p:ph type="body" sz="quarter" idx="14" hasCustomPrompt="1"/>
          </p:nvPr>
        </p:nvSpPr>
        <p:spPr>
          <a:xfrm>
            <a:off x="499533" y="1196789"/>
            <a:ext cx="11194473" cy="219970"/>
          </a:xfrm>
        </p:spPr>
        <p:txBody>
          <a:bodyPr>
            <a:normAutofit/>
          </a:bodyPr>
          <a:lstStyle>
            <a:lvl1pPr marL="0" indent="0">
              <a:lnSpc>
                <a:spcPct val="90000"/>
              </a:lnSpc>
              <a:spcBef>
                <a:spcPts val="397"/>
              </a:spcBef>
              <a:buNone/>
              <a:defRPr sz="1588" b="0">
                <a:solidFill>
                  <a:schemeClr val="accent2"/>
                </a:solidFill>
              </a:defRPr>
            </a:lvl1pPr>
          </a:lstStyle>
          <a:p>
            <a:pPr lvl="0"/>
            <a:r>
              <a:rPr lang="en-US" dirty="0"/>
              <a:t>Subtitle</a:t>
            </a:r>
          </a:p>
        </p:txBody>
      </p:sp>
      <p:sp>
        <p:nvSpPr>
          <p:cNvPr id="2" name="Footer Placeholder 1">
            <a:extLst>
              <a:ext uri="{FF2B5EF4-FFF2-40B4-BE49-F238E27FC236}">
                <a16:creationId xmlns:a16="http://schemas.microsoft.com/office/drawing/2014/main" id="{9DAE249F-3950-4301-99AF-E395BA158854}"/>
              </a:ext>
            </a:extLst>
          </p:cNvPr>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8403139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220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E5CE-5CCC-4A03-BB38-B5093EEE649B}"/>
              </a:ext>
            </a:extLst>
          </p:cNvPr>
          <p:cNvSpPr>
            <a:spLocks noGrp="1"/>
          </p:cNvSpPr>
          <p:nvPr>
            <p:ph type="title"/>
          </p:nvPr>
        </p:nvSpPr>
        <p:spPr>
          <a:xfrm>
            <a:off x="500303" y="357953"/>
            <a:ext cx="11192165" cy="537704"/>
          </a:xfrm>
        </p:spPr>
        <p:txBody>
          <a:bodyPr tIns="137160" bIns="137160">
            <a:normAutofit/>
          </a:bodyPr>
          <a:lstStyle/>
          <a:p>
            <a:r>
              <a:rPr lang="en-US" dirty="0"/>
              <a:t>Click to edit Master title style</a:t>
            </a:r>
          </a:p>
        </p:txBody>
      </p:sp>
      <p:sp>
        <p:nvSpPr>
          <p:cNvPr id="5" name="Text Placeholder 3">
            <a:extLst>
              <a:ext uri="{FF2B5EF4-FFF2-40B4-BE49-F238E27FC236}">
                <a16:creationId xmlns:a16="http://schemas.microsoft.com/office/drawing/2014/main" id="{6C33A9B6-831C-44A8-8A00-9BBA53B07AF5}"/>
              </a:ext>
            </a:extLst>
          </p:cNvPr>
          <p:cNvSpPr>
            <a:spLocks noGrp="1"/>
          </p:cNvSpPr>
          <p:nvPr>
            <p:ph type="body" sz="quarter" idx="12"/>
          </p:nvPr>
        </p:nvSpPr>
        <p:spPr>
          <a:xfrm>
            <a:off x="499534" y="1211190"/>
            <a:ext cx="11192932" cy="4201252"/>
          </a:xfrm>
        </p:spPr>
        <p:txBody>
          <a:bodyPr>
            <a:normAutofit/>
          </a:bodyPr>
          <a:lstStyle>
            <a:lvl1pPr>
              <a:defRPr b="1"/>
            </a:lvl1pPr>
            <a:lvl2pPr marL="0" indent="0">
              <a:buNone/>
              <a:defRPr>
                <a:solidFill>
                  <a:schemeClr val="bg2">
                    <a:lumMod val="75000"/>
                  </a:schemeClr>
                </a:solidFill>
              </a:defRPr>
            </a:lvl2pPr>
            <a:lvl3pPr marL="242046" indent="-121022">
              <a:buClr>
                <a:schemeClr val="tx2">
                  <a:lumMod val="75000"/>
                </a:schemeClr>
              </a:buClr>
              <a:buFont typeface="Arial" panose="020B0604020202020204" pitchFamily="34" charset="0"/>
              <a:buChar char="•"/>
              <a:defRPr>
                <a:solidFill>
                  <a:schemeClr val="bg2">
                    <a:lumMod val="75000"/>
                  </a:schemeClr>
                </a:solidFill>
              </a:defRPr>
            </a:lvl3pPr>
            <a:lvl4pPr marL="363069" indent="-121022">
              <a:buClr>
                <a:schemeClr val="tx2">
                  <a:lumMod val="75000"/>
                </a:schemeClr>
              </a:buClr>
              <a:buFont typeface="Montserrat" panose="00000500000000000000" pitchFamily="2" charset="0"/>
              <a:buChar char="–"/>
              <a:defRPr>
                <a:solidFill>
                  <a:schemeClr val="bg2">
                    <a:lumMod val="75000"/>
                  </a:schemeClr>
                </a:solidFill>
              </a:defRPr>
            </a:lvl4pPr>
            <a:lvl5pPr marL="484092" indent="-121022">
              <a:buClr>
                <a:schemeClr val="tx2">
                  <a:lumMod val="75000"/>
                </a:schemeClr>
              </a:buClr>
              <a:buFont typeface="Arial" panose="020B0604020202020204" pitchFamily="34" charset="0"/>
              <a:buChar char="•"/>
              <a:defRPr>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Footer Placeholder 2">
            <a:extLst>
              <a:ext uri="{FF2B5EF4-FFF2-40B4-BE49-F238E27FC236}">
                <a16:creationId xmlns:a16="http://schemas.microsoft.com/office/drawing/2014/main" id="{78E8E4BE-F67D-4E31-A906-C6C8FC290CD1}"/>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813440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ntact Page">
    <p:spTree>
      <p:nvGrpSpPr>
        <p:cNvPr id="1" name=""/>
        <p:cNvGrpSpPr/>
        <p:nvPr/>
      </p:nvGrpSpPr>
      <p:grpSpPr>
        <a:xfrm>
          <a:off x="0" y="0"/>
          <a:ext cx="0" cy="0"/>
          <a:chOff x="0" y="0"/>
          <a:chExt cx="0" cy="0"/>
        </a:xfrm>
      </p:grpSpPr>
      <p:pic>
        <p:nvPicPr>
          <p:cNvPr id="12" name="Picture Placeholder 12" descr="A large empty room&#10;&#10;Description automatically generated">
            <a:extLst>
              <a:ext uri="{FF2B5EF4-FFF2-40B4-BE49-F238E27FC236}">
                <a16:creationId xmlns:a16="http://schemas.microsoft.com/office/drawing/2014/main" id="{941BD611-CBF5-40F7-AA59-BE904654F3C0}"/>
              </a:ext>
            </a:extLst>
          </p:cNvPr>
          <p:cNvPicPr>
            <a:picLocks noChangeAspect="1"/>
          </p:cNvPicPr>
          <p:nvPr userDrawn="1"/>
        </p:nvPicPr>
        <p:blipFill rotWithShape="1">
          <a:blip r:embed="rId2" cstate="hqprint">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35" r="35"/>
          <a:stretch/>
        </p:blipFill>
        <p:spPr>
          <a:xfrm>
            <a:off x="976415" y="1396814"/>
            <a:ext cx="10716047" cy="4310662"/>
          </a:xfrm>
          <a:prstGeom prst="rect">
            <a:avLst/>
          </a:prstGeom>
        </p:spPr>
      </p:pic>
      <p:sp>
        <p:nvSpPr>
          <p:cNvPr id="11" name="Text Placeholder 5">
            <a:extLst>
              <a:ext uri="{FF2B5EF4-FFF2-40B4-BE49-F238E27FC236}">
                <a16:creationId xmlns:a16="http://schemas.microsoft.com/office/drawing/2014/main" id="{EDC5D5BB-A13E-40AB-83E8-529D4EE80723}"/>
              </a:ext>
            </a:extLst>
          </p:cNvPr>
          <p:cNvSpPr>
            <a:spLocks noGrp="1"/>
          </p:cNvSpPr>
          <p:nvPr>
            <p:ph type="body" sz="quarter" idx="13"/>
          </p:nvPr>
        </p:nvSpPr>
        <p:spPr>
          <a:xfrm>
            <a:off x="507997" y="1509110"/>
            <a:ext cx="6080607" cy="1139800"/>
          </a:xfrm>
          <a:solidFill>
            <a:schemeClr val="accent1"/>
          </a:solidFill>
        </p:spPr>
        <p:txBody>
          <a:bodyPr lIns="274320" tIns="274320" rIns="274320" bIns="274320" anchor="ctr">
            <a:normAutofit/>
          </a:bodyPr>
          <a:lstStyle>
            <a:lvl1pPr>
              <a:spcBef>
                <a:spcPts val="397"/>
              </a:spcBef>
              <a:defRPr sz="2118" b="0" cap="all" baseline="0">
                <a:solidFill>
                  <a:schemeClr val="bg1"/>
                </a:solidFill>
                <a:latin typeface="Montserrat SemiBold" panose="00000700000000000000" pitchFamily="50" charset="0"/>
              </a:defRPr>
            </a:lvl1pPr>
            <a:lvl2pPr marL="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4" name="Text Placeholder 3">
            <a:extLst>
              <a:ext uri="{FF2B5EF4-FFF2-40B4-BE49-F238E27FC236}">
                <a16:creationId xmlns:a16="http://schemas.microsoft.com/office/drawing/2014/main" id="{6CBA9596-FD1E-4D8B-AD53-0EE826C1646B}"/>
              </a:ext>
            </a:extLst>
          </p:cNvPr>
          <p:cNvSpPr>
            <a:spLocks noGrp="1"/>
          </p:cNvSpPr>
          <p:nvPr>
            <p:ph type="body" sz="quarter" idx="16"/>
          </p:nvPr>
        </p:nvSpPr>
        <p:spPr>
          <a:xfrm>
            <a:off x="976416" y="2760829"/>
            <a:ext cx="5588002" cy="814703"/>
          </a:xfrm>
          <a:noFill/>
        </p:spPr>
        <p:txBody>
          <a:bodyPr lIns="274320" tIns="91440" rIns="274320" bIns="91440" anchor="ctr">
            <a:normAutofit/>
          </a:bodyPr>
          <a:lstStyle>
            <a:lvl1pPr>
              <a:defRPr sz="2118">
                <a:solidFill>
                  <a:schemeClr val="tx2">
                    <a:lumMod val="75000"/>
                  </a:schemeClr>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8" name="Text Placeholder 3">
            <a:extLst>
              <a:ext uri="{FF2B5EF4-FFF2-40B4-BE49-F238E27FC236}">
                <a16:creationId xmlns:a16="http://schemas.microsoft.com/office/drawing/2014/main" id="{375126CE-EE57-43F7-877C-0B27882031E2}"/>
              </a:ext>
            </a:extLst>
          </p:cNvPr>
          <p:cNvSpPr>
            <a:spLocks noGrp="1"/>
          </p:cNvSpPr>
          <p:nvPr>
            <p:ph type="body" sz="quarter" idx="17"/>
          </p:nvPr>
        </p:nvSpPr>
        <p:spPr>
          <a:xfrm>
            <a:off x="976416" y="3687855"/>
            <a:ext cx="5588002" cy="1769126"/>
          </a:xfrm>
          <a:noFill/>
        </p:spPr>
        <p:txBody>
          <a:bodyPr lIns="274320" tIns="0" rIns="274320" bIns="0" anchor="t">
            <a:normAutofit/>
          </a:bodyPr>
          <a:lstStyle>
            <a:lvl1pPr>
              <a:defRPr sz="1235" b="0">
                <a:solidFill>
                  <a:schemeClr val="tx2">
                    <a:lumMod val="75000"/>
                  </a:schemeClr>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3">
            <a:extLst>
              <a:ext uri="{FF2B5EF4-FFF2-40B4-BE49-F238E27FC236}">
                <a16:creationId xmlns:a16="http://schemas.microsoft.com/office/drawing/2014/main" id="{8B9F13C9-B3B1-4B9E-98D7-64DF4E61E51B}"/>
              </a:ext>
            </a:extLst>
          </p:cNvPr>
          <p:cNvSpPr>
            <a:spLocks noGrp="1"/>
          </p:cNvSpPr>
          <p:nvPr>
            <p:ph type="body" sz="quarter" idx="18"/>
          </p:nvPr>
        </p:nvSpPr>
        <p:spPr>
          <a:xfrm>
            <a:off x="6588607" y="1147204"/>
            <a:ext cx="4626978" cy="4309777"/>
          </a:xfrm>
          <a:solidFill>
            <a:schemeClr val="accent2"/>
          </a:solidFill>
        </p:spPr>
        <p:txBody>
          <a:bodyPr lIns="274320" tIns="548640" rIns="274320" bIns="548640" anchor="t">
            <a:normAutofit/>
          </a:bodyPr>
          <a:lstStyle>
            <a:lvl1pPr>
              <a:defRPr sz="1059" b="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0" name="Title 9">
            <a:extLst>
              <a:ext uri="{FF2B5EF4-FFF2-40B4-BE49-F238E27FC236}">
                <a16:creationId xmlns:a16="http://schemas.microsoft.com/office/drawing/2014/main" id="{22E11B35-9C2F-46B7-B6B5-CF78250BF128}"/>
              </a:ext>
            </a:extLst>
          </p:cNvPr>
          <p:cNvSpPr>
            <a:spLocks noGrp="1"/>
          </p:cNvSpPr>
          <p:nvPr>
            <p:ph type="title"/>
          </p:nvPr>
        </p:nvSpPr>
        <p:spPr>
          <a:xfrm>
            <a:off x="500303" y="357953"/>
            <a:ext cx="11192165" cy="537704"/>
          </a:xfrm>
        </p:spPr>
        <p:txBody>
          <a:bodyPr tIns="137160" bIns="137160">
            <a:normAutofit/>
          </a:bodyPr>
          <a:lstStyle/>
          <a:p>
            <a:r>
              <a:rPr lang="en-US"/>
              <a:t>Click to edit Master title style</a:t>
            </a:r>
          </a:p>
        </p:txBody>
      </p:sp>
      <p:cxnSp>
        <p:nvCxnSpPr>
          <p:cNvPr id="8" name="Straight Connector 7">
            <a:extLst>
              <a:ext uri="{FF2B5EF4-FFF2-40B4-BE49-F238E27FC236}">
                <a16:creationId xmlns:a16="http://schemas.microsoft.com/office/drawing/2014/main" id="{8B257FAB-6945-499F-B999-29EE73E56BDF}"/>
              </a:ext>
            </a:extLst>
          </p:cNvPr>
          <p:cNvCxnSpPr>
            <a:cxnSpLocks/>
          </p:cNvCxnSpPr>
          <p:nvPr userDrawn="1"/>
        </p:nvCxnSpPr>
        <p:spPr>
          <a:xfrm>
            <a:off x="508007" y="947414"/>
            <a:ext cx="157479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7238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ntact Page Two Names">
    <p:spTree>
      <p:nvGrpSpPr>
        <p:cNvPr id="1" name=""/>
        <p:cNvGrpSpPr/>
        <p:nvPr/>
      </p:nvGrpSpPr>
      <p:grpSpPr>
        <a:xfrm>
          <a:off x="0" y="0"/>
          <a:ext cx="0" cy="0"/>
          <a:chOff x="0" y="0"/>
          <a:chExt cx="0" cy="0"/>
        </a:xfrm>
      </p:grpSpPr>
      <p:pic>
        <p:nvPicPr>
          <p:cNvPr id="13" name="Picture Placeholder 12" descr="A large empty room&#10;&#10;Description automatically generated">
            <a:extLst>
              <a:ext uri="{FF2B5EF4-FFF2-40B4-BE49-F238E27FC236}">
                <a16:creationId xmlns:a16="http://schemas.microsoft.com/office/drawing/2014/main" id="{440A413D-5F9F-49F8-92A6-817957987DD3}"/>
              </a:ext>
            </a:extLst>
          </p:cNvPr>
          <p:cNvPicPr>
            <a:picLocks noChangeAspect="1"/>
          </p:cNvPicPr>
          <p:nvPr userDrawn="1"/>
        </p:nvPicPr>
        <p:blipFill rotWithShape="1">
          <a:blip r:embed="rId2" cstate="hqprint">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35" r="35"/>
          <a:stretch/>
        </p:blipFill>
        <p:spPr>
          <a:xfrm>
            <a:off x="976415" y="1396814"/>
            <a:ext cx="10716047" cy="4641061"/>
          </a:xfrm>
          <a:prstGeom prst="rect">
            <a:avLst/>
          </a:prstGeom>
        </p:spPr>
      </p:pic>
      <p:sp>
        <p:nvSpPr>
          <p:cNvPr id="11" name="Text Placeholder 5">
            <a:extLst>
              <a:ext uri="{FF2B5EF4-FFF2-40B4-BE49-F238E27FC236}">
                <a16:creationId xmlns:a16="http://schemas.microsoft.com/office/drawing/2014/main" id="{EDC5D5BB-A13E-40AB-83E8-529D4EE80723}"/>
              </a:ext>
            </a:extLst>
          </p:cNvPr>
          <p:cNvSpPr>
            <a:spLocks noGrp="1"/>
          </p:cNvSpPr>
          <p:nvPr>
            <p:ph type="body" sz="quarter" idx="13"/>
          </p:nvPr>
        </p:nvSpPr>
        <p:spPr>
          <a:xfrm>
            <a:off x="508007" y="1501323"/>
            <a:ext cx="6080607" cy="640900"/>
          </a:xfrm>
          <a:solidFill>
            <a:schemeClr val="accent1"/>
          </a:solidFill>
        </p:spPr>
        <p:txBody>
          <a:bodyPr lIns="274320" tIns="54864" rIns="274320" bIns="54864" anchor="ctr">
            <a:normAutofit/>
          </a:bodyPr>
          <a:lstStyle>
            <a:lvl1pPr>
              <a:spcBef>
                <a:spcPts val="397"/>
              </a:spcBef>
              <a:defRPr sz="1765" b="0" cap="all" baseline="0">
                <a:solidFill>
                  <a:schemeClr val="bg1"/>
                </a:solidFill>
                <a:latin typeface="Montserrat SemiBold" panose="00000700000000000000" pitchFamily="50" charset="0"/>
              </a:defRPr>
            </a:lvl1pPr>
            <a:lvl2pPr marL="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4" name="Text Placeholder 3">
            <a:extLst>
              <a:ext uri="{FF2B5EF4-FFF2-40B4-BE49-F238E27FC236}">
                <a16:creationId xmlns:a16="http://schemas.microsoft.com/office/drawing/2014/main" id="{6CBA9596-FD1E-4D8B-AD53-0EE826C1646B}"/>
              </a:ext>
            </a:extLst>
          </p:cNvPr>
          <p:cNvSpPr>
            <a:spLocks noGrp="1"/>
          </p:cNvSpPr>
          <p:nvPr>
            <p:ph type="body" sz="quarter" idx="16"/>
          </p:nvPr>
        </p:nvSpPr>
        <p:spPr>
          <a:xfrm>
            <a:off x="976416" y="2215709"/>
            <a:ext cx="5431312" cy="456234"/>
          </a:xfrm>
          <a:noFill/>
        </p:spPr>
        <p:txBody>
          <a:bodyPr lIns="274320" tIns="91440" rIns="274320" bIns="91440" anchor="ctr">
            <a:normAutofit/>
          </a:bodyPr>
          <a:lstStyle>
            <a:lvl1pPr>
              <a:defRPr sz="1588">
                <a:solidFill>
                  <a:schemeClr val="tx2">
                    <a:lumMod val="75000"/>
                  </a:schemeClr>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8" name="Text Placeholder 3">
            <a:extLst>
              <a:ext uri="{FF2B5EF4-FFF2-40B4-BE49-F238E27FC236}">
                <a16:creationId xmlns:a16="http://schemas.microsoft.com/office/drawing/2014/main" id="{375126CE-EE57-43F7-877C-0B27882031E2}"/>
              </a:ext>
            </a:extLst>
          </p:cNvPr>
          <p:cNvSpPr>
            <a:spLocks noGrp="1"/>
          </p:cNvSpPr>
          <p:nvPr>
            <p:ph type="body" sz="quarter" idx="17"/>
          </p:nvPr>
        </p:nvSpPr>
        <p:spPr>
          <a:xfrm>
            <a:off x="976416" y="2743406"/>
            <a:ext cx="5431312" cy="641891"/>
          </a:xfrm>
          <a:noFill/>
        </p:spPr>
        <p:txBody>
          <a:bodyPr lIns="274320" tIns="0" rIns="274320" bIns="0" anchor="t">
            <a:normAutofit/>
          </a:bodyPr>
          <a:lstStyle>
            <a:lvl1pPr>
              <a:defRPr sz="1059" b="0">
                <a:solidFill>
                  <a:schemeClr val="tx2">
                    <a:lumMod val="75000"/>
                  </a:schemeClr>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3">
            <a:extLst>
              <a:ext uri="{FF2B5EF4-FFF2-40B4-BE49-F238E27FC236}">
                <a16:creationId xmlns:a16="http://schemas.microsoft.com/office/drawing/2014/main" id="{8B9F13C9-B3B1-4B9E-98D7-64DF4E61E51B}"/>
              </a:ext>
            </a:extLst>
          </p:cNvPr>
          <p:cNvSpPr>
            <a:spLocks noGrp="1"/>
          </p:cNvSpPr>
          <p:nvPr>
            <p:ph type="body" sz="quarter" idx="18"/>
          </p:nvPr>
        </p:nvSpPr>
        <p:spPr>
          <a:xfrm>
            <a:off x="6588607" y="1150523"/>
            <a:ext cx="4626978" cy="4317924"/>
          </a:xfrm>
          <a:solidFill>
            <a:schemeClr val="accent2"/>
          </a:solidFill>
        </p:spPr>
        <p:txBody>
          <a:bodyPr lIns="274320" tIns="548640" rIns="274320" bIns="548640" anchor="t">
            <a:normAutofit/>
          </a:bodyPr>
          <a:lstStyle>
            <a:lvl1pPr>
              <a:defRPr sz="1059" b="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5">
            <a:extLst>
              <a:ext uri="{FF2B5EF4-FFF2-40B4-BE49-F238E27FC236}">
                <a16:creationId xmlns:a16="http://schemas.microsoft.com/office/drawing/2014/main" id="{E70346EB-FAA3-4393-ADC0-EC4EBF3E12A5}"/>
              </a:ext>
            </a:extLst>
          </p:cNvPr>
          <p:cNvSpPr>
            <a:spLocks noGrp="1"/>
          </p:cNvSpPr>
          <p:nvPr>
            <p:ph type="body" sz="quarter" idx="19"/>
          </p:nvPr>
        </p:nvSpPr>
        <p:spPr>
          <a:xfrm>
            <a:off x="508007" y="3575225"/>
            <a:ext cx="6080607" cy="640900"/>
          </a:xfrm>
          <a:solidFill>
            <a:schemeClr val="accent1"/>
          </a:solidFill>
        </p:spPr>
        <p:txBody>
          <a:bodyPr lIns="274320" tIns="54864" rIns="274320" bIns="54864" anchor="ctr">
            <a:normAutofit/>
          </a:bodyPr>
          <a:lstStyle>
            <a:lvl1pPr>
              <a:spcBef>
                <a:spcPts val="397"/>
              </a:spcBef>
              <a:defRPr sz="1765" b="0" cap="all" baseline="0">
                <a:solidFill>
                  <a:schemeClr val="bg1"/>
                </a:solidFill>
                <a:latin typeface="Montserrat SemiBold" panose="00000700000000000000" pitchFamily="50" charset="0"/>
              </a:defRPr>
            </a:lvl1pPr>
            <a:lvl2pPr marL="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559B069B-8995-4785-B13E-759B9A622CAB}"/>
              </a:ext>
            </a:extLst>
          </p:cNvPr>
          <p:cNvSpPr>
            <a:spLocks noGrp="1"/>
          </p:cNvSpPr>
          <p:nvPr>
            <p:ph type="body" sz="quarter" idx="20"/>
          </p:nvPr>
        </p:nvSpPr>
        <p:spPr>
          <a:xfrm>
            <a:off x="976416" y="4291600"/>
            <a:ext cx="5431312" cy="456234"/>
          </a:xfrm>
          <a:noFill/>
        </p:spPr>
        <p:txBody>
          <a:bodyPr lIns="274320" tIns="91440" rIns="274320" bIns="91440" anchor="ctr">
            <a:normAutofit/>
          </a:bodyPr>
          <a:lstStyle>
            <a:lvl1pPr>
              <a:defRPr sz="1588">
                <a:solidFill>
                  <a:schemeClr val="tx2">
                    <a:lumMod val="75000"/>
                  </a:schemeClr>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23" name="Text Placeholder 3">
            <a:extLst>
              <a:ext uri="{FF2B5EF4-FFF2-40B4-BE49-F238E27FC236}">
                <a16:creationId xmlns:a16="http://schemas.microsoft.com/office/drawing/2014/main" id="{25004D3B-A233-4B57-8568-975270979B22}"/>
              </a:ext>
            </a:extLst>
          </p:cNvPr>
          <p:cNvSpPr>
            <a:spLocks noGrp="1"/>
          </p:cNvSpPr>
          <p:nvPr>
            <p:ph type="body" sz="quarter" idx="21"/>
          </p:nvPr>
        </p:nvSpPr>
        <p:spPr>
          <a:xfrm>
            <a:off x="976416" y="4819296"/>
            <a:ext cx="5431312" cy="641891"/>
          </a:xfrm>
          <a:noFill/>
        </p:spPr>
        <p:txBody>
          <a:bodyPr lIns="274320" tIns="0" rIns="274320" bIns="0" anchor="t">
            <a:normAutofit/>
          </a:bodyPr>
          <a:lstStyle>
            <a:lvl1pPr>
              <a:defRPr sz="1059" b="0">
                <a:solidFill>
                  <a:schemeClr val="tx2">
                    <a:lumMod val="75000"/>
                  </a:schemeClr>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5" name="Title 4">
            <a:extLst>
              <a:ext uri="{FF2B5EF4-FFF2-40B4-BE49-F238E27FC236}">
                <a16:creationId xmlns:a16="http://schemas.microsoft.com/office/drawing/2014/main" id="{F66F5B26-6206-4F3F-9555-7B3D0A0A1676}"/>
              </a:ext>
            </a:extLst>
          </p:cNvPr>
          <p:cNvSpPr>
            <a:spLocks noGrp="1"/>
          </p:cNvSpPr>
          <p:nvPr>
            <p:ph type="title"/>
          </p:nvPr>
        </p:nvSpPr>
        <p:spPr>
          <a:xfrm>
            <a:off x="500303" y="357953"/>
            <a:ext cx="11192165" cy="537704"/>
          </a:xfrm>
        </p:spPr>
        <p:txBody>
          <a:bodyPr tIns="137160" bIns="137160">
            <a:normAutofit/>
          </a:bodyPr>
          <a:lstStyle/>
          <a:p>
            <a:r>
              <a:rPr lang="en-US"/>
              <a:t>Click to edit Master title style</a:t>
            </a:r>
          </a:p>
        </p:txBody>
      </p:sp>
      <p:cxnSp>
        <p:nvCxnSpPr>
          <p:cNvPr id="12" name="Straight Connector 11">
            <a:extLst>
              <a:ext uri="{FF2B5EF4-FFF2-40B4-BE49-F238E27FC236}">
                <a16:creationId xmlns:a16="http://schemas.microsoft.com/office/drawing/2014/main" id="{5A6147B6-D64C-4FB7-A713-7AE4C2AA11C5}"/>
              </a:ext>
            </a:extLst>
          </p:cNvPr>
          <p:cNvCxnSpPr>
            <a:cxnSpLocks/>
          </p:cNvCxnSpPr>
          <p:nvPr userDrawn="1"/>
        </p:nvCxnSpPr>
        <p:spPr>
          <a:xfrm>
            <a:off x="508007" y="947414"/>
            <a:ext cx="157479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93741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ntact Page Two Names_b327d144939b45efb23173f41c3537a0">
    <p:spTree>
      <p:nvGrpSpPr>
        <p:cNvPr id="1" name=""/>
        <p:cNvGrpSpPr/>
        <p:nvPr/>
      </p:nvGrpSpPr>
      <p:grpSpPr>
        <a:xfrm>
          <a:off x="0" y="0"/>
          <a:ext cx="0" cy="0"/>
          <a:chOff x="0" y="0"/>
          <a:chExt cx="0" cy="0"/>
        </a:xfrm>
      </p:grpSpPr>
      <p:pic>
        <p:nvPicPr>
          <p:cNvPr id="13" name="Picture Placeholder 12" descr="A large empty room&#10;&#10;Description automatically generated">
            <a:extLst>
              <a:ext uri="{FF2B5EF4-FFF2-40B4-BE49-F238E27FC236}">
                <a16:creationId xmlns:a16="http://schemas.microsoft.com/office/drawing/2014/main" id="{440A413D-5F9F-49F8-92A6-817957987DD3}"/>
              </a:ext>
            </a:extLst>
          </p:cNvPr>
          <p:cNvPicPr>
            <a:picLocks noChangeAspect="1"/>
          </p:cNvPicPr>
          <p:nvPr userDrawn="1"/>
        </p:nvPicPr>
        <p:blipFill rotWithShape="1">
          <a:blip r:embed="rId2" cstate="hqprint">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35" r="35"/>
          <a:stretch/>
        </p:blipFill>
        <p:spPr>
          <a:xfrm>
            <a:off x="976415" y="1396814"/>
            <a:ext cx="10716047" cy="4310662"/>
          </a:xfrm>
          <a:prstGeom prst="rect">
            <a:avLst/>
          </a:prstGeom>
        </p:spPr>
      </p:pic>
      <p:sp>
        <p:nvSpPr>
          <p:cNvPr id="11" name="Text Placeholder 5">
            <a:extLst>
              <a:ext uri="{FF2B5EF4-FFF2-40B4-BE49-F238E27FC236}">
                <a16:creationId xmlns:a16="http://schemas.microsoft.com/office/drawing/2014/main" id="{EDC5D5BB-A13E-40AB-83E8-529D4EE80723}"/>
              </a:ext>
            </a:extLst>
          </p:cNvPr>
          <p:cNvSpPr>
            <a:spLocks noGrp="1"/>
          </p:cNvSpPr>
          <p:nvPr>
            <p:ph type="body" sz="quarter" idx="13"/>
          </p:nvPr>
        </p:nvSpPr>
        <p:spPr>
          <a:xfrm>
            <a:off x="508007" y="1501323"/>
            <a:ext cx="6080607" cy="640900"/>
          </a:xfrm>
          <a:solidFill>
            <a:schemeClr val="accent1"/>
          </a:solidFill>
        </p:spPr>
        <p:txBody>
          <a:bodyPr lIns="274320" tIns="54864" rIns="274320" bIns="54864" anchor="ctr">
            <a:normAutofit/>
          </a:bodyPr>
          <a:lstStyle>
            <a:lvl1pPr>
              <a:spcBef>
                <a:spcPts val="397"/>
              </a:spcBef>
              <a:defRPr sz="1765" b="0" cap="all" baseline="0">
                <a:solidFill>
                  <a:schemeClr val="bg1"/>
                </a:solidFill>
                <a:latin typeface="Montserrat SemiBold" panose="00000700000000000000" pitchFamily="50" charset="0"/>
              </a:defRPr>
            </a:lvl1pPr>
            <a:lvl2pPr marL="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4" name="Text Placeholder 3">
            <a:extLst>
              <a:ext uri="{FF2B5EF4-FFF2-40B4-BE49-F238E27FC236}">
                <a16:creationId xmlns:a16="http://schemas.microsoft.com/office/drawing/2014/main" id="{6CBA9596-FD1E-4D8B-AD53-0EE826C1646B}"/>
              </a:ext>
            </a:extLst>
          </p:cNvPr>
          <p:cNvSpPr>
            <a:spLocks noGrp="1"/>
          </p:cNvSpPr>
          <p:nvPr>
            <p:ph type="body" sz="quarter" idx="16"/>
          </p:nvPr>
        </p:nvSpPr>
        <p:spPr>
          <a:xfrm>
            <a:off x="976416" y="2215709"/>
            <a:ext cx="5431312" cy="456234"/>
          </a:xfrm>
          <a:noFill/>
        </p:spPr>
        <p:txBody>
          <a:bodyPr lIns="274320" tIns="91440" rIns="274320" bIns="91440" anchor="ctr">
            <a:normAutofit/>
          </a:bodyPr>
          <a:lstStyle>
            <a:lvl1pPr>
              <a:defRPr sz="1588">
                <a:solidFill>
                  <a:schemeClr val="tx2">
                    <a:lumMod val="75000"/>
                  </a:schemeClr>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8" name="Text Placeholder 3">
            <a:extLst>
              <a:ext uri="{FF2B5EF4-FFF2-40B4-BE49-F238E27FC236}">
                <a16:creationId xmlns:a16="http://schemas.microsoft.com/office/drawing/2014/main" id="{375126CE-EE57-43F7-877C-0B27882031E2}"/>
              </a:ext>
            </a:extLst>
          </p:cNvPr>
          <p:cNvSpPr>
            <a:spLocks noGrp="1"/>
          </p:cNvSpPr>
          <p:nvPr>
            <p:ph type="body" sz="quarter" idx="17"/>
          </p:nvPr>
        </p:nvSpPr>
        <p:spPr>
          <a:xfrm>
            <a:off x="976416" y="2743406"/>
            <a:ext cx="5431312" cy="641891"/>
          </a:xfrm>
          <a:noFill/>
        </p:spPr>
        <p:txBody>
          <a:bodyPr lIns="274320" tIns="0" rIns="274320" bIns="0" anchor="t">
            <a:normAutofit/>
          </a:bodyPr>
          <a:lstStyle>
            <a:lvl1pPr>
              <a:defRPr sz="1059" b="0">
                <a:solidFill>
                  <a:schemeClr val="tx2">
                    <a:lumMod val="75000"/>
                  </a:schemeClr>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3">
            <a:extLst>
              <a:ext uri="{FF2B5EF4-FFF2-40B4-BE49-F238E27FC236}">
                <a16:creationId xmlns:a16="http://schemas.microsoft.com/office/drawing/2014/main" id="{8B9F13C9-B3B1-4B9E-98D7-64DF4E61E51B}"/>
              </a:ext>
            </a:extLst>
          </p:cNvPr>
          <p:cNvSpPr>
            <a:spLocks noGrp="1"/>
          </p:cNvSpPr>
          <p:nvPr>
            <p:ph type="body" sz="quarter" idx="18"/>
          </p:nvPr>
        </p:nvSpPr>
        <p:spPr>
          <a:xfrm>
            <a:off x="6588607" y="1150523"/>
            <a:ext cx="4626978" cy="4317924"/>
          </a:xfrm>
          <a:solidFill>
            <a:schemeClr val="accent2"/>
          </a:solidFill>
        </p:spPr>
        <p:txBody>
          <a:bodyPr lIns="274320" tIns="548640" rIns="274320" bIns="548640" anchor="t">
            <a:normAutofit/>
          </a:bodyPr>
          <a:lstStyle>
            <a:lvl1pPr>
              <a:defRPr sz="1059" b="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5">
            <a:extLst>
              <a:ext uri="{FF2B5EF4-FFF2-40B4-BE49-F238E27FC236}">
                <a16:creationId xmlns:a16="http://schemas.microsoft.com/office/drawing/2014/main" id="{E70346EB-FAA3-4393-ADC0-EC4EBF3E12A5}"/>
              </a:ext>
            </a:extLst>
          </p:cNvPr>
          <p:cNvSpPr>
            <a:spLocks noGrp="1"/>
          </p:cNvSpPr>
          <p:nvPr>
            <p:ph type="body" sz="quarter" idx="19"/>
          </p:nvPr>
        </p:nvSpPr>
        <p:spPr>
          <a:xfrm>
            <a:off x="508007" y="3575225"/>
            <a:ext cx="6080607" cy="640900"/>
          </a:xfrm>
          <a:solidFill>
            <a:schemeClr val="accent1"/>
          </a:solidFill>
        </p:spPr>
        <p:txBody>
          <a:bodyPr lIns="274320" tIns="54864" rIns="274320" bIns="54864" anchor="ctr">
            <a:normAutofit/>
          </a:bodyPr>
          <a:lstStyle>
            <a:lvl1pPr>
              <a:spcBef>
                <a:spcPts val="397"/>
              </a:spcBef>
              <a:defRPr sz="1765" b="0" cap="all" baseline="0">
                <a:solidFill>
                  <a:schemeClr val="bg1"/>
                </a:solidFill>
                <a:latin typeface="Montserrat SemiBold" panose="00000700000000000000" pitchFamily="50" charset="0"/>
              </a:defRPr>
            </a:lvl1pPr>
            <a:lvl2pPr marL="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559B069B-8995-4785-B13E-759B9A622CAB}"/>
              </a:ext>
            </a:extLst>
          </p:cNvPr>
          <p:cNvSpPr>
            <a:spLocks noGrp="1"/>
          </p:cNvSpPr>
          <p:nvPr>
            <p:ph type="body" sz="quarter" idx="20"/>
          </p:nvPr>
        </p:nvSpPr>
        <p:spPr>
          <a:xfrm>
            <a:off x="976416" y="4291600"/>
            <a:ext cx="5431312" cy="456234"/>
          </a:xfrm>
          <a:noFill/>
        </p:spPr>
        <p:txBody>
          <a:bodyPr lIns="274320" tIns="91440" rIns="274320" bIns="91440" anchor="ctr">
            <a:normAutofit/>
          </a:bodyPr>
          <a:lstStyle>
            <a:lvl1pPr>
              <a:defRPr sz="1588">
                <a:solidFill>
                  <a:schemeClr val="tx2">
                    <a:lumMod val="75000"/>
                  </a:schemeClr>
                </a:solidFill>
                <a:latin typeface="Montserrat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23" name="Text Placeholder 3">
            <a:extLst>
              <a:ext uri="{FF2B5EF4-FFF2-40B4-BE49-F238E27FC236}">
                <a16:creationId xmlns:a16="http://schemas.microsoft.com/office/drawing/2014/main" id="{25004D3B-A233-4B57-8568-975270979B22}"/>
              </a:ext>
            </a:extLst>
          </p:cNvPr>
          <p:cNvSpPr>
            <a:spLocks noGrp="1"/>
          </p:cNvSpPr>
          <p:nvPr>
            <p:ph type="body" sz="quarter" idx="21"/>
          </p:nvPr>
        </p:nvSpPr>
        <p:spPr>
          <a:xfrm>
            <a:off x="976416" y="4819296"/>
            <a:ext cx="5431312" cy="641891"/>
          </a:xfrm>
          <a:noFill/>
        </p:spPr>
        <p:txBody>
          <a:bodyPr lIns="274320" tIns="0" rIns="274320" bIns="0" anchor="t">
            <a:normAutofit/>
          </a:bodyPr>
          <a:lstStyle>
            <a:lvl1pPr>
              <a:defRPr sz="1059" b="0">
                <a:solidFill>
                  <a:schemeClr val="tx2">
                    <a:lumMod val="75000"/>
                  </a:schemeClr>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5" name="Title 4">
            <a:extLst>
              <a:ext uri="{FF2B5EF4-FFF2-40B4-BE49-F238E27FC236}">
                <a16:creationId xmlns:a16="http://schemas.microsoft.com/office/drawing/2014/main" id="{F66F5B26-6206-4F3F-9555-7B3D0A0A1676}"/>
              </a:ext>
            </a:extLst>
          </p:cNvPr>
          <p:cNvSpPr>
            <a:spLocks noGrp="1"/>
          </p:cNvSpPr>
          <p:nvPr>
            <p:ph type="title"/>
          </p:nvPr>
        </p:nvSpPr>
        <p:spPr>
          <a:xfrm>
            <a:off x="500303" y="357953"/>
            <a:ext cx="11192165" cy="537704"/>
          </a:xfrm>
        </p:spPr>
        <p:txBody>
          <a:bodyPr tIns="137160" bIns="137160">
            <a:normAutofit/>
          </a:bodyPr>
          <a:lstStyle/>
          <a:p>
            <a:r>
              <a:rPr lang="en-US"/>
              <a:t>Click to edit Master title style</a:t>
            </a:r>
          </a:p>
        </p:txBody>
      </p:sp>
      <p:cxnSp>
        <p:nvCxnSpPr>
          <p:cNvPr id="12" name="Straight Connector 11">
            <a:extLst>
              <a:ext uri="{FF2B5EF4-FFF2-40B4-BE49-F238E27FC236}">
                <a16:creationId xmlns:a16="http://schemas.microsoft.com/office/drawing/2014/main" id="{5A6147B6-D64C-4FB7-A713-7AE4C2AA11C5}"/>
              </a:ext>
            </a:extLst>
          </p:cNvPr>
          <p:cNvCxnSpPr>
            <a:cxnSpLocks/>
          </p:cNvCxnSpPr>
          <p:nvPr userDrawn="1"/>
        </p:nvCxnSpPr>
        <p:spPr>
          <a:xfrm>
            <a:off x="508007" y="947414"/>
            <a:ext cx="157479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369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E2F5D1E-8E8A-4FEC-88BF-AF0DEC0EF9D1}"/>
              </a:ext>
            </a:extLst>
          </p:cNvPr>
          <p:cNvSpPr/>
          <p:nvPr userDrawn="1"/>
        </p:nvSpPr>
        <p:spPr>
          <a:xfrm>
            <a:off x="499534" y="1210656"/>
            <a:ext cx="11192164" cy="46277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sp>
        <p:nvSpPr>
          <p:cNvPr id="4" name="Picture Placeholder 3">
            <a:extLst>
              <a:ext uri="{FF2B5EF4-FFF2-40B4-BE49-F238E27FC236}">
                <a16:creationId xmlns:a16="http://schemas.microsoft.com/office/drawing/2014/main" id="{C4C7A509-B517-4B23-B9DA-9E5C43BA802E}"/>
              </a:ext>
            </a:extLst>
          </p:cNvPr>
          <p:cNvSpPr>
            <a:spLocks noGrp="1"/>
          </p:cNvSpPr>
          <p:nvPr>
            <p:ph type="pic" sz="quarter" idx="12"/>
          </p:nvPr>
        </p:nvSpPr>
        <p:spPr>
          <a:xfrm>
            <a:off x="6096000" y="977154"/>
            <a:ext cx="5596472" cy="5065055"/>
          </a:xfrm>
        </p:spPr>
        <p:txBody>
          <a:bodyPr/>
          <a:lstStyle/>
          <a:p>
            <a:endParaRPr lang="en-US" dirty="0"/>
          </a:p>
        </p:txBody>
      </p:sp>
      <p:sp>
        <p:nvSpPr>
          <p:cNvPr id="9" name="Text Placeholder 8">
            <a:extLst>
              <a:ext uri="{FF2B5EF4-FFF2-40B4-BE49-F238E27FC236}">
                <a16:creationId xmlns:a16="http://schemas.microsoft.com/office/drawing/2014/main" id="{DD4877A0-EB8D-4313-BDBF-34FD8575AC90}"/>
              </a:ext>
            </a:extLst>
          </p:cNvPr>
          <p:cNvSpPr>
            <a:spLocks noGrp="1"/>
          </p:cNvSpPr>
          <p:nvPr>
            <p:ph type="body" sz="quarter" idx="11"/>
          </p:nvPr>
        </p:nvSpPr>
        <p:spPr>
          <a:xfrm>
            <a:off x="738909" y="1340224"/>
            <a:ext cx="5141576" cy="4307120"/>
          </a:xfrm>
        </p:spPr>
        <p:txBody>
          <a:bodyPr numCol="1">
            <a:normAutofit/>
          </a:bodyPr>
          <a:lstStyle>
            <a:lvl1pPr marL="353008" indent="-353008">
              <a:spcBef>
                <a:spcPts val="397"/>
              </a:spcBef>
              <a:buClr>
                <a:schemeClr val="accent1"/>
              </a:buClr>
              <a:buFont typeface="+mj-lt"/>
              <a:buAutoNum type="romanUcPeriod"/>
              <a:defRPr sz="1412" b="1">
                <a:solidFill>
                  <a:schemeClr val="tx1">
                    <a:lumMod val="90000"/>
                    <a:lumOff val="10000"/>
                  </a:schemeClr>
                </a:solidFill>
              </a:defRPr>
            </a:lvl1pPr>
          </a:lstStyle>
          <a:p>
            <a:pPr lvl="0"/>
            <a:endParaRPr lang="en-AU" dirty="0"/>
          </a:p>
        </p:txBody>
      </p:sp>
      <p:sp>
        <p:nvSpPr>
          <p:cNvPr id="3" name="Title 2">
            <a:extLst>
              <a:ext uri="{FF2B5EF4-FFF2-40B4-BE49-F238E27FC236}">
                <a16:creationId xmlns:a16="http://schemas.microsoft.com/office/drawing/2014/main" id="{15FF95F2-7288-4E54-9CD4-CC00EEF187D7}"/>
              </a:ext>
            </a:extLst>
          </p:cNvPr>
          <p:cNvSpPr>
            <a:spLocks noGrp="1"/>
          </p:cNvSpPr>
          <p:nvPr>
            <p:ph type="title" hasCustomPrompt="1"/>
          </p:nvPr>
        </p:nvSpPr>
        <p:spPr>
          <a:xfrm>
            <a:off x="499534" y="357953"/>
            <a:ext cx="11192164" cy="537704"/>
          </a:xfrm>
        </p:spPr>
        <p:txBody>
          <a:bodyPr tIns="137160" bIns="137160">
            <a:normAutofit/>
          </a:bodyPr>
          <a:lstStyle>
            <a:lvl1pPr>
              <a:defRPr/>
            </a:lvl1pPr>
          </a:lstStyle>
          <a:p>
            <a:r>
              <a:rPr lang="en-US" dirty="0"/>
              <a:t>Agenda</a:t>
            </a:r>
          </a:p>
        </p:txBody>
      </p:sp>
      <p:cxnSp>
        <p:nvCxnSpPr>
          <p:cNvPr id="6" name="Straight Connector 5">
            <a:extLst>
              <a:ext uri="{FF2B5EF4-FFF2-40B4-BE49-F238E27FC236}">
                <a16:creationId xmlns:a16="http://schemas.microsoft.com/office/drawing/2014/main" id="{68CAB937-820B-4D8A-8ED3-FBE5E158ECC1}"/>
              </a:ext>
            </a:extLst>
          </p:cNvPr>
          <p:cNvCxnSpPr>
            <a:cxnSpLocks/>
          </p:cNvCxnSpPr>
          <p:nvPr userDrawn="1"/>
        </p:nvCxnSpPr>
        <p:spPr>
          <a:xfrm>
            <a:off x="508007" y="947414"/>
            <a:ext cx="157479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9743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 Objec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7F7D68-5177-4E53-8F6E-F9B4ABF059B1}"/>
              </a:ext>
            </a:extLst>
          </p:cNvPr>
          <p:cNvSpPr>
            <a:spLocks noGrp="1"/>
          </p:cNvSpPr>
          <p:nvPr>
            <p:ph type="title"/>
          </p:nvPr>
        </p:nvSpPr>
        <p:spPr>
          <a:xfrm>
            <a:off x="500303" y="341631"/>
            <a:ext cx="11192165" cy="570349"/>
          </a:xfrm>
        </p:spPr>
        <p:txBody>
          <a:bodyPr tIns="137160" bIns="137160">
            <a:spAutoFit/>
          </a:bodyPr>
          <a:lstStyle/>
          <a:p>
            <a:r>
              <a:rPr lang="en-US" dirty="0"/>
              <a:t>Click to edit Master title style</a:t>
            </a:r>
          </a:p>
        </p:txBody>
      </p:sp>
      <p:sp>
        <p:nvSpPr>
          <p:cNvPr id="8" name="Content Placeholder 13">
            <a:extLst>
              <a:ext uri="{FF2B5EF4-FFF2-40B4-BE49-F238E27FC236}">
                <a16:creationId xmlns:a16="http://schemas.microsoft.com/office/drawing/2014/main" id="{9C7FCB0D-3525-44B4-9458-28FEE37DF0BD}"/>
              </a:ext>
            </a:extLst>
          </p:cNvPr>
          <p:cNvSpPr>
            <a:spLocks noGrp="1"/>
          </p:cNvSpPr>
          <p:nvPr>
            <p:ph sz="quarter" idx="12"/>
          </p:nvPr>
        </p:nvSpPr>
        <p:spPr>
          <a:xfrm>
            <a:off x="6345770" y="1211190"/>
            <a:ext cx="5346701" cy="4201252"/>
          </a:xfrm>
        </p:spPr>
        <p:txBody>
          <a:bodyPr>
            <a:normAutofit/>
          </a:bodyPr>
          <a:lstStyle>
            <a:lvl1pPr>
              <a:defRPr b="0">
                <a:latin typeface="+mj-lt"/>
              </a:defRPr>
            </a:lvl1pPr>
            <a:lvl2pPr marL="0" indent="0">
              <a:buClr>
                <a:schemeClr val="bg2">
                  <a:lumMod val="75000"/>
                </a:schemeClr>
              </a:buClr>
              <a:buNone/>
              <a:defRPr>
                <a:solidFill>
                  <a:schemeClr val="bg2">
                    <a:lumMod val="75000"/>
                  </a:schemeClr>
                </a:solidFill>
              </a:defRPr>
            </a:lvl2pPr>
            <a:lvl3pPr marL="242046" indent="-121022">
              <a:buClr>
                <a:schemeClr val="tx2">
                  <a:lumMod val="75000"/>
                </a:schemeClr>
              </a:buClr>
              <a:buFont typeface="Arial" panose="020B0604020202020204" pitchFamily="34" charset="0"/>
              <a:buChar char="•"/>
              <a:defRPr sz="1059">
                <a:solidFill>
                  <a:schemeClr val="bg2">
                    <a:lumMod val="75000"/>
                  </a:schemeClr>
                </a:solidFill>
              </a:defRPr>
            </a:lvl3pPr>
            <a:lvl4pPr marL="363069" indent="-121022">
              <a:buClr>
                <a:schemeClr val="tx2">
                  <a:lumMod val="75000"/>
                </a:schemeClr>
              </a:buClr>
              <a:buFont typeface="Montserrat" panose="00000500000000000000" pitchFamily="2" charset="0"/>
              <a:buChar char="–"/>
              <a:defRPr>
                <a:solidFill>
                  <a:schemeClr val="bg2">
                    <a:lumMod val="75000"/>
                  </a:schemeClr>
                </a:solidFill>
              </a:defRPr>
            </a:lvl4pPr>
            <a:lvl5pPr marL="484092" indent="-121022">
              <a:buClr>
                <a:schemeClr val="tx2">
                  <a:lumMod val="75000"/>
                </a:schemeClr>
              </a:buClr>
              <a:buFont typeface="Arial" panose="020B0604020202020204" pitchFamily="34" charset="0"/>
              <a:buChar char="•"/>
              <a:defRPr>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a:extLst>
              <a:ext uri="{FF2B5EF4-FFF2-40B4-BE49-F238E27FC236}">
                <a16:creationId xmlns:a16="http://schemas.microsoft.com/office/drawing/2014/main" id="{456C4C48-2D9F-4740-BA97-59CBBABC7E2F}"/>
              </a:ext>
            </a:extLst>
          </p:cNvPr>
          <p:cNvSpPr>
            <a:spLocks noGrp="1"/>
          </p:cNvSpPr>
          <p:nvPr>
            <p:ph sz="quarter" idx="14"/>
          </p:nvPr>
        </p:nvSpPr>
        <p:spPr>
          <a:xfrm>
            <a:off x="499533" y="1211190"/>
            <a:ext cx="5346701" cy="4201252"/>
          </a:xfrm>
        </p:spPr>
        <p:txBody>
          <a:bodyPr>
            <a:normAutofit/>
          </a:bodyPr>
          <a:lstStyle>
            <a:lvl1pPr>
              <a:defRPr b="0">
                <a:latin typeface="+mj-lt"/>
              </a:defRPr>
            </a:lvl1pPr>
            <a:lvl2pPr marL="0" indent="0">
              <a:buClr>
                <a:schemeClr val="bg2">
                  <a:lumMod val="75000"/>
                </a:schemeClr>
              </a:buClr>
              <a:buNone/>
              <a:defRPr>
                <a:solidFill>
                  <a:schemeClr val="bg2">
                    <a:lumMod val="75000"/>
                  </a:schemeClr>
                </a:solidFill>
              </a:defRPr>
            </a:lvl2pPr>
            <a:lvl3pPr marL="242046" indent="-121022">
              <a:buClr>
                <a:schemeClr val="tx2">
                  <a:lumMod val="75000"/>
                </a:schemeClr>
              </a:buClr>
              <a:buFont typeface="Arial" panose="020B0604020202020204" pitchFamily="34" charset="0"/>
              <a:buChar char="•"/>
              <a:defRPr sz="1059">
                <a:solidFill>
                  <a:schemeClr val="bg2">
                    <a:lumMod val="75000"/>
                  </a:schemeClr>
                </a:solidFill>
              </a:defRPr>
            </a:lvl3pPr>
            <a:lvl4pPr marL="363069" indent="-121022">
              <a:buClr>
                <a:schemeClr val="tx2">
                  <a:lumMod val="75000"/>
                </a:schemeClr>
              </a:buClr>
              <a:buFont typeface="Montserrat" panose="00000500000000000000" pitchFamily="2" charset="0"/>
              <a:buChar char="–"/>
              <a:defRPr>
                <a:solidFill>
                  <a:schemeClr val="bg2">
                    <a:lumMod val="75000"/>
                  </a:schemeClr>
                </a:solidFill>
              </a:defRPr>
            </a:lvl4pPr>
            <a:lvl5pPr marL="484092" indent="-121022">
              <a:buClr>
                <a:schemeClr val="tx2">
                  <a:lumMod val="75000"/>
                </a:schemeClr>
              </a:buClr>
              <a:buFont typeface="Arial" panose="020B0604020202020204" pitchFamily="34" charset="0"/>
              <a:buChar char="•"/>
              <a:defRPr>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21E483C4-A840-46C3-93E1-DBE7D129A7D2}"/>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1318155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 Object Subtitle">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632BE44D-B562-4A78-A235-B6CE060215EB}"/>
              </a:ext>
            </a:extLst>
          </p:cNvPr>
          <p:cNvSpPr>
            <a:spLocks noGrp="1"/>
          </p:cNvSpPr>
          <p:nvPr>
            <p:ph sz="quarter" idx="12"/>
          </p:nvPr>
        </p:nvSpPr>
        <p:spPr>
          <a:xfrm>
            <a:off x="6345770" y="1211191"/>
            <a:ext cx="5346701" cy="4201251"/>
          </a:xfrm>
        </p:spPr>
        <p:txBody>
          <a:bodyPr>
            <a:normAutofit/>
          </a:bodyPr>
          <a:lstStyle>
            <a:lvl1pPr>
              <a:defRPr b="0">
                <a:latin typeface="+mj-lt"/>
              </a:defRPr>
            </a:lvl1pPr>
            <a:lvl2pPr marL="0" indent="0">
              <a:buClr>
                <a:schemeClr val="bg2">
                  <a:lumMod val="75000"/>
                </a:schemeClr>
              </a:buClr>
              <a:buNone/>
              <a:defRPr>
                <a:solidFill>
                  <a:schemeClr val="bg2">
                    <a:lumMod val="75000"/>
                  </a:schemeClr>
                </a:solidFill>
              </a:defRPr>
            </a:lvl2pPr>
            <a:lvl3pPr marL="242046" indent="-121022">
              <a:buClr>
                <a:schemeClr val="tx2">
                  <a:lumMod val="75000"/>
                </a:schemeClr>
              </a:buClr>
              <a:buFont typeface="Arial" panose="020B0604020202020204" pitchFamily="34" charset="0"/>
              <a:buChar char="•"/>
              <a:defRPr sz="1059">
                <a:solidFill>
                  <a:schemeClr val="bg2">
                    <a:lumMod val="75000"/>
                  </a:schemeClr>
                </a:solidFill>
              </a:defRPr>
            </a:lvl3pPr>
            <a:lvl4pPr marL="363069" indent="-121022">
              <a:buClr>
                <a:schemeClr val="tx2">
                  <a:lumMod val="75000"/>
                </a:schemeClr>
              </a:buClr>
              <a:buFont typeface="Montserrat" panose="00000500000000000000" pitchFamily="2" charset="0"/>
              <a:buChar char="–"/>
              <a:defRPr>
                <a:solidFill>
                  <a:schemeClr val="bg2">
                    <a:lumMod val="75000"/>
                  </a:schemeClr>
                </a:solidFill>
              </a:defRPr>
            </a:lvl4pPr>
            <a:lvl5pPr marL="484092" indent="-121022">
              <a:buClr>
                <a:schemeClr val="tx2">
                  <a:lumMod val="75000"/>
                </a:schemeClr>
              </a:buClr>
              <a:buFont typeface="Arial" panose="020B0604020202020204" pitchFamily="34" charset="0"/>
              <a:buChar char="•"/>
              <a:defRPr>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13">
            <a:extLst>
              <a:ext uri="{FF2B5EF4-FFF2-40B4-BE49-F238E27FC236}">
                <a16:creationId xmlns:a16="http://schemas.microsoft.com/office/drawing/2014/main" id="{9D9635F4-54D9-4ED8-B541-7D0BE7A4DE82}"/>
              </a:ext>
            </a:extLst>
          </p:cNvPr>
          <p:cNvSpPr>
            <a:spLocks noGrp="1"/>
          </p:cNvSpPr>
          <p:nvPr>
            <p:ph sz="quarter" idx="13"/>
          </p:nvPr>
        </p:nvSpPr>
        <p:spPr>
          <a:xfrm>
            <a:off x="499533" y="1622612"/>
            <a:ext cx="5346701" cy="3789830"/>
          </a:xfrm>
        </p:spPr>
        <p:txBody>
          <a:bodyPr>
            <a:normAutofit/>
          </a:bodyPr>
          <a:lstStyle>
            <a:lvl1pPr>
              <a:defRPr b="0">
                <a:latin typeface="+mj-lt"/>
              </a:defRPr>
            </a:lvl1pPr>
            <a:lvl2pPr marL="0" indent="0">
              <a:buNone/>
              <a:defRPr>
                <a:solidFill>
                  <a:schemeClr val="bg2">
                    <a:lumMod val="75000"/>
                  </a:schemeClr>
                </a:solidFill>
              </a:defRPr>
            </a:lvl2pPr>
            <a:lvl3pPr marL="242046" indent="-121022">
              <a:buClr>
                <a:schemeClr val="tx2">
                  <a:lumMod val="75000"/>
                </a:schemeClr>
              </a:buClr>
              <a:buFont typeface="Arial" panose="020B0604020202020204" pitchFamily="34" charset="0"/>
              <a:buChar char="•"/>
              <a:defRPr sz="1059">
                <a:solidFill>
                  <a:schemeClr val="bg2">
                    <a:lumMod val="75000"/>
                  </a:schemeClr>
                </a:solidFill>
              </a:defRPr>
            </a:lvl3pPr>
            <a:lvl4pPr marL="363069" indent="-121022">
              <a:buClr>
                <a:schemeClr val="tx2">
                  <a:lumMod val="75000"/>
                </a:schemeClr>
              </a:buClr>
              <a:buFont typeface="Montserrat" panose="00000500000000000000" pitchFamily="2" charset="0"/>
              <a:buChar char="–"/>
              <a:defRPr>
                <a:solidFill>
                  <a:schemeClr val="bg2">
                    <a:lumMod val="75000"/>
                  </a:schemeClr>
                </a:solidFill>
              </a:defRPr>
            </a:lvl4pPr>
            <a:lvl5pPr marL="484092" indent="-121022">
              <a:buClr>
                <a:schemeClr val="tx2">
                  <a:lumMod val="75000"/>
                </a:schemeClr>
              </a:buClr>
              <a:buFont typeface="Arial" panose="020B0604020202020204" pitchFamily="34" charset="0"/>
              <a:buChar char="•"/>
              <a:defRPr>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
            <a:extLst>
              <a:ext uri="{FF2B5EF4-FFF2-40B4-BE49-F238E27FC236}">
                <a16:creationId xmlns:a16="http://schemas.microsoft.com/office/drawing/2014/main" id="{647EF539-2A2D-4E4B-915B-2BBDD98A55FA}"/>
              </a:ext>
            </a:extLst>
          </p:cNvPr>
          <p:cNvSpPr>
            <a:spLocks noGrp="1"/>
          </p:cNvSpPr>
          <p:nvPr>
            <p:ph type="body" sz="quarter" idx="14" hasCustomPrompt="1"/>
          </p:nvPr>
        </p:nvSpPr>
        <p:spPr>
          <a:xfrm>
            <a:off x="499532" y="1211191"/>
            <a:ext cx="5346701" cy="307550"/>
          </a:xfrm>
          <a:noFill/>
        </p:spPr>
        <p:txBody>
          <a:bodyPr lIns="0" tIns="45720" bIns="45720" anchor="ctr" anchorCtr="0">
            <a:normAutofit/>
          </a:bodyPr>
          <a:lstStyle>
            <a:lvl1pPr marL="0" indent="0">
              <a:lnSpc>
                <a:spcPct val="90000"/>
              </a:lnSpc>
              <a:spcBef>
                <a:spcPts val="397"/>
              </a:spcBef>
              <a:buNone/>
              <a:defRPr sz="1588" b="0">
                <a:solidFill>
                  <a:schemeClr val="accent2"/>
                </a:solidFill>
              </a:defRPr>
            </a:lvl1pPr>
          </a:lstStyle>
          <a:p>
            <a:pPr lvl="0"/>
            <a:r>
              <a:rPr lang="en-US" dirty="0"/>
              <a:t>Subtitle</a:t>
            </a:r>
          </a:p>
        </p:txBody>
      </p:sp>
      <p:sp>
        <p:nvSpPr>
          <p:cNvPr id="3" name="Title 2">
            <a:extLst>
              <a:ext uri="{FF2B5EF4-FFF2-40B4-BE49-F238E27FC236}">
                <a16:creationId xmlns:a16="http://schemas.microsoft.com/office/drawing/2014/main" id="{FC3625C8-B7DF-4C28-BD00-620B167B5181}"/>
              </a:ext>
            </a:extLst>
          </p:cNvPr>
          <p:cNvSpPr>
            <a:spLocks noGrp="1"/>
          </p:cNvSpPr>
          <p:nvPr>
            <p:ph type="title"/>
          </p:nvPr>
        </p:nvSpPr>
        <p:spPr>
          <a:xfrm>
            <a:off x="500303" y="357953"/>
            <a:ext cx="11192165" cy="537704"/>
          </a:xfrm>
        </p:spPr>
        <p:txBody>
          <a:bodyPr tIns="137160" bIns="137160">
            <a:normAutofit/>
          </a:bodyPr>
          <a:lstStyle/>
          <a:p>
            <a:r>
              <a:rPr lang="en-US" dirty="0"/>
              <a:t>Click to edit Master title style</a:t>
            </a:r>
          </a:p>
        </p:txBody>
      </p:sp>
      <p:sp>
        <p:nvSpPr>
          <p:cNvPr id="2" name="Footer Placeholder 1">
            <a:extLst>
              <a:ext uri="{FF2B5EF4-FFF2-40B4-BE49-F238E27FC236}">
                <a16:creationId xmlns:a16="http://schemas.microsoft.com/office/drawing/2014/main" id="{24A1D9E3-563C-4E13-9BFB-1316591F7AAB}"/>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484449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9A4F37-0C4E-4915-9CF6-09E031BDBDC1}"/>
              </a:ext>
            </a:extLst>
          </p:cNvPr>
          <p:cNvSpPr>
            <a:spLocks noGrp="1"/>
          </p:cNvSpPr>
          <p:nvPr>
            <p:ph type="title"/>
          </p:nvPr>
        </p:nvSpPr>
        <p:spPr>
          <a:xfrm>
            <a:off x="500303" y="357953"/>
            <a:ext cx="11192165" cy="537704"/>
          </a:xfrm>
        </p:spPr>
        <p:txBody>
          <a:bodyPr tIns="137160" bIns="137160">
            <a:normAutofit/>
          </a:bodyPr>
          <a:lstStyle/>
          <a:p>
            <a:r>
              <a:rPr lang="en-US" dirty="0"/>
              <a:t>Click to edit Master title style</a:t>
            </a:r>
          </a:p>
        </p:txBody>
      </p:sp>
      <p:sp>
        <p:nvSpPr>
          <p:cNvPr id="5" name="Text Placeholder 3">
            <a:extLst>
              <a:ext uri="{FF2B5EF4-FFF2-40B4-BE49-F238E27FC236}">
                <a16:creationId xmlns:a16="http://schemas.microsoft.com/office/drawing/2014/main" id="{351A0CFE-5588-4BCB-950F-3492D2DB2BA4}"/>
              </a:ext>
            </a:extLst>
          </p:cNvPr>
          <p:cNvSpPr>
            <a:spLocks noGrp="1"/>
          </p:cNvSpPr>
          <p:nvPr>
            <p:ph type="body" sz="quarter" idx="12"/>
          </p:nvPr>
        </p:nvSpPr>
        <p:spPr>
          <a:xfrm>
            <a:off x="499534" y="1211190"/>
            <a:ext cx="11192932" cy="4201252"/>
          </a:xfrm>
        </p:spPr>
        <p:txBody>
          <a:bodyPr>
            <a:normAutofit/>
          </a:bodyPr>
          <a:lstStyle>
            <a:lvl1pPr>
              <a:defRPr b="1"/>
            </a:lvl1pPr>
            <a:lvl2pPr marL="0" indent="0">
              <a:buNone/>
              <a:defRPr>
                <a:solidFill>
                  <a:schemeClr val="bg2">
                    <a:lumMod val="75000"/>
                  </a:schemeClr>
                </a:solidFill>
              </a:defRPr>
            </a:lvl2pPr>
            <a:lvl3pPr marL="242046" indent="-121022">
              <a:buClr>
                <a:schemeClr val="tx2">
                  <a:lumMod val="75000"/>
                </a:schemeClr>
              </a:buClr>
              <a:buFont typeface="Arial" panose="020B0604020202020204" pitchFamily="34" charset="0"/>
              <a:buChar char="•"/>
              <a:defRPr>
                <a:solidFill>
                  <a:schemeClr val="bg2">
                    <a:lumMod val="75000"/>
                  </a:schemeClr>
                </a:solidFill>
              </a:defRPr>
            </a:lvl3pPr>
            <a:lvl4pPr marL="363069" indent="-121022">
              <a:buClr>
                <a:schemeClr val="tx2">
                  <a:lumMod val="75000"/>
                </a:schemeClr>
              </a:buClr>
              <a:buFont typeface="Montserrat" panose="00000500000000000000" pitchFamily="2" charset="0"/>
              <a:buChar char="–"/>
              <a:defRPr>
                <a:solidFill>
                  <a:schemeClr val="bg2">
                    <a:lumMod val="75000"/>
                  </a:schemeClr>
                </a:solidFill>
              </a:defRPr>
            </a:lvl4pPr>
            <a:lvl5pPr marL="484092" indent="-121022">
              <a:buClr>
                <a:schemeClr val="tx2">
                  <a:lumMod val="75000"/>
                </a:schemeClr>
              </a:buClr>
              <a:buFont typeface="Arial" panose="020B0604020202020204" pitchFamily="34" charset="0"/>
              <a:buChar char="•"/>
              <a:defRPr>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Footer Placeholder 1">
            <a:extLst>
              <a:ext uri="{FF2B5EF4-FFF2-40B4-BE49-F238E27FC236}">
                <a16:creationId xmlns:a16="http://schemas.microsoft.com/office/drawing/2014/main" id="{79A2CE35-60A0-4AF7-844D-5A3A9F1B9682}"/>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179916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dvisor Team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25E8E26-8019-4CA2-8626-C6F2EE9E0CC2}"/>
              </a:ext>
            </a:extLst>
          </p:cNvPr>
          <p:cNvSpPr/>
          <p:nvPr userDrawn="1"/>
        </p:nvSpPr>
        <p:spPr>
          <a:xfrm>
            <a:off x="1000607" y="1213862"/>
            <a:ext cx="10190788" cy="45612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p>
        </p:txBody>
      </p:sp>
      <p:sp>
        <p:nvSpPr>
          <p:cNvPr id="9" name="Text Placeholder 4">
            <a:extLst>
              <a:ext uri="{FF2B5EF4-FFF2-40B4-BE49-F238E27FC236}">
                <a16:creationId xmlns:a16="http://schemas.microsoft.com/office/drawing/2014/main" id="{A9D8D427-C77D-4092-874D-E1494BA55AA1}"/>
              </a:ext>
            </a:extLst>
          </p:cNvPr>
          <p:cNvSpPr>
            <a:spLocks noGrp="1"/>
          </p:cNvSpPr>
          <p:nvPr>
            <p:ph type="body" sz="quarter" idx="30"/>
          </p:nvPr>
        </p:nvSpPr>
        <p:spPr>
          <a:xfrm>
            <a:off x="2786304" y="1491182"/>
            <a:ext cx="8905394" cy="353038"/>
          </a:xfrm>
          <a:solidFill>
            <a:schemeClr val="accent1"/>
          </a:solidFill>
        </p:spPr>
        <p:txBody>
          <a:bodyPr vert="horz" lIns="108000" tIns="91440" rIns="108000" bIns="91440" rtlCol="0" anchor="ctr" anchorCtr="0">
            <a:normAutofit/>
          </a:bodyPr>
          <a:lstStyle>
            <a:lvl1pPr algn="l">
              <a:spcBef>
                <a:spcPts val="397"/>
              </a:spcBef>
              <a:defRPr lang="en-US" sz="1235" b="1" cap="all" baseline="0" dirty="0" smtClean="0">
                <a:solidFill>
                  <a:schemeClr val="bg1"/>
                </a:solidFill>
                <a:latin typeface="+mj-lt"/>
              </a:defRPr>
            </a:lvl1pPr>
            <a:lvl2pPr>
              <a:defRPr lang="en-US" dirty="0" smtClean="0"/>
            </a:lvl2pPr>
            <a:lvl3pPr>
              <a:defRPr lang="en-US" dirty="0" smtClean="0"/>
            </a:lvl3pPr>
            <a:lvl4pPr>
              <a:defRPr lang="en-US" dirty="0" smtClean="0"/>
            </a:lvl4pPr>
            <a:lvl5pPr>
              <a:defRPr lang="en-US" dirty="0"/>
            </a:lvl5pPr>
          </a:lstStyle>
          <a:p>
            <a:pPr lvl="0"/>
            <a:endParaRPr lang="en-US" dirty="0"/>
          </a:p>
        </p:txBody>
      </p:sp>
      <p:sp>
        <p:nvSpPr>
          <p:cNvPr id="13" name="Picture Placeholder 12">
            <a:extLst>
              <a:ext uri="{FF2B5EF4-FFF2-40B4-BE49-F238E27FC236}">
                <a16:creationId xmlns:a16="http://schemas.microsoft.com/office/drawing/2014/main" id="{690FDF89-AB61-420C-929D-FEAA193E8789}"/>
              </a:ext>
            </a:extLst>
          </p:cNvPr>
          <p:cNvSpPr>
            <a:spLocks noGrp="1" noChangeAspect="1"/>
          </p:cNvSpPr>
          <p:nvPr>
            <p:ph type="pic" sz="quarter" idx="31"/>
          </p:nvPr>
        </p:nvSpPr>
        <p:spPr>
          <a:xfrm>
            <a:off x="475673" y="1491749"/>
            <a:ext cx="1941176" cy="1455879"/>
          </a:xfr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anchor="ctr" anchorCtr="0"/>
          <a:lstStyle>
            <a:lvl1pPr algn="ctr">
              <a:defRPr/>
            </a:lvl1pPr>
          </a:lstStyle>
          <a:p>
            <a:endParaRPr lang="en-AU" dirty="0"/>
          </a:p>
        </p:txBody>
      </p:sp>
      <p:sp>
        <p:nvSpPr>
          <p:cNvPr id="60" name="Text Placeholder 4">
            <a:extLst>
              <a:ext uri="{FF2B5EF4-FFF2-40B4-BE49-F238E27FC236}">
                <a16:creationId xmlns:a16="http://schemas.microsoft.com/office/drawing/2014/main" id="{8AB73DC3-F30A-435F-8127-F34FDB936AFD}"/>
              </a:ext>
            </a:extLst>
          </p:cNvPr>
          <p:cNvSpPr>
            <a:spLocks noGrp="1"/>
          </p:cNvSpPr>
          <p:nvPr>
            <p:ph type="body" sz="quarter" idx="32"/>
          </p:nvPr>
        </p:nvSpPr>
        <p:spPr>
          <a:xfrm>
            <a:off x="2786305" y="1936482"/>
            <a:ext cx="6261303" cy="325881"/>
          </a:xfrm>
          <a:noFill/>
          <a:ln>
            <a:noFill/>
          </a:ln>
        </p:spPr>
        <p:txBody>
          <a:bodyPr vert="horz" lIns="0" tIns="0" rIns="0" bIns="0" rtlCol="0" anchor="ctr" anchorCtr="0">
            <a:normAutofit/>
          </a:bodyPr>
          <a:lstStyle>
            <a:lvl1pPr marL="0" marR="0" indent="0" algn="l" defTabSz="605115" rtl="0" eaLnBrk="1" fontAlgn="auto" latinLnBrk="0" hangingPunct="1">
              <a:lnSpc>
                <a:spcPct val="100000"/>
              </a:lnSpc>
              <a:spcBef>
                <a:spcPts val="397"/>
              </a:spcBef>
              <a:spcAft>
                <a:spcPts val="0"/>
              </a:spcAft>
              <a:buClrTx/>
              <a:buSzTx/>
              <a:buFont typeface="Arial" panose="020B0604020202020204" pitchFamily="34" charset="0"/>
              <a:buNone/>
              <a:tabLst/>
              <a:defRPr lang="en-US" sz="2118" cap="all" baseline="0" smtClean="0">
                <a:latin typeface="+mj-lt"/>
              </a:defRPr>
            </a:lvl1pPr>
            <a:lvl2pPr>
              <a:defRPr lang="en-US" dirty="0" smtClean="0"/>
            </a:lvl2pPr>
            <a:lvl3pPr>
              <a:defRPr lang="en-US" dirty="0" smtClean="0"/>
            </a:lvl3pPr>
            <a:lvl4pPr>
              <a:defRPr lang="en-US" dirty="0" smtClean="0"/>
            </a:lvl4pPr>
            <a:lvl5pPr>
              <a:defRPr lang="en-US" dirty="0"/>
            </a:lvl5pPr>
          </a:lstStyle>
          <a:p>
            <a:pPr marL="0" marR="0" lvl="0" indent="0" algn="l" defTabSz="60511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29" name="Text Placeholder 4">
            <a:extLst>
              <a:ext uri="{FF2B5EF4-FFF2-40B4-BE49-F238E27FC236}">
                <a16:creationId xmlns:a16="http://schemas.microsoft.com/office/drawing/2014/main" id="{2EEFB9D7-21B1-4786-BA45-BD63A1004722}"/>
              </a:ext>
            </a:extLst>
          </p:cNvPr>
          <p:cNvSpPr>
            <a:spLocks noGrp="1"/>
          </p:cNvSpPr>
          <p:nvPr>
            <p:ph type="body" sz="quarter" idx="57"/>
          </p:nvPr>
        </p:nvSpPr>
        <p:spPr>
          <a:xfrm>
            <a:off x="2786305" y="2618900"/>
            <a:ext cx="8097211" cy="536676"/>
          </a:xfrm>
          <a:noFill/>
          <a:ln>
            <a:noFill/>
          </a:ln>
        </p:spPr>
        <p:txBody>
          <a:bodyPr vert="horz" lIns="0" tIns="91440" rIns="91440" bIns="0" rtlCol="0" anchor="t" anchorCtr="0">
            <a:normAutofit/>
          </a:bodyPr>
          <a:lstStyle>
            <a:lvl1pPr marL="0" marR="0" indent="0" algn="l" defTabSz="605115" rtl="0" eaLnBrk="1" fontAlgn="auto" latinLnBrk="0" hangingPunct="1">
              <a:lnSpc>
                <a:spcPct val="100000"/>
              </a:lnSpc>
              <a:spcBef>
                <a:spcPts val="397"/>
              </a:spcBef>
              <a:spcAft>
                <a:spcPts val="0"/>
              </a:spcAft>
              <a:buClrTx/>
              <a:buSzTx/>
              <a:buFont typeface="Arial" panose="020B0604020202020204" pitchFamily="34" charset="0"/>
              <a:buNone/>
              <a:tabLst/>
              <a:defRPr lang="en-US" sz="1588" b="0" smtClean="0">
                <a:solidFill>
                  <a:schemeClr val="accent2"/>
                </a:solidFill>
                <a:latin typeface="+mn-lt"/>
              </a:defRPr>
            </a:lvl1pPr>
            <a:lvl2pPr>
              <a:defRPr lang="en-US" dirty="0" smtClean="0"/>
            </a:lvl2pPr>
            <a:lvl3pPr>
              <a:defRPr lang="en-US" dirty="0" smtClean="0"/>
            </a:lvl3pPr>
            <a:lvl4pPr>
              <a:defRPr lang="en-US" dirty="0" smtClean="0"/>
            </a:lvl4pPr>
            <a:lvl5pPr>
              <a:defRPr lang="en-US" dirty="0"/>
            </a:lvl5pPr>
          </a:lstStyle>
          <a:p>
            <a:pPr marL="0" marR="0" lvl="0" indent="0" algn="l" defTabSz="60511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cxnSp>
        <p:nvCxnSpPr>
          <p:cNvPr id="12" name="Straight Connector 11">
            <a:extLst>
              <a:ext uri="{FF2B5EF4-FFF2-40B4-BE49-F238E27FC236}">
                <a16:creationId xmlns:a16="http://schemas.microsoft.com/office/drawing/2014/main" id="{866F4EEE-244A-4C64-AA31-C8AC82443078}"/>
              </a:ext>
            </a:extLst>
          </p:cNvPr>
          <p:cNvCxnSpPr/>
          <p:nvPr userDrawn="1"/>
        </p:nvCxnSpPr>
        <p:spPr>
          <a:xfrm>
            <a:off x="2786305" y="2454903"/>
            <a:ext cx="1104333"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710E3CFC-6CD6-43A4-8B13-6BD2DB362B20}"/>
              </a:ext>
            </a:extLst>
          </p:cNvPr>
          <p:cNvSpPr>
            <a:spLocks noGrp="1"/>
          </p:cNvSpPr>
          <p:nvPr>
            <p:ph type="body" sz="quarter" idx="58"/>
          </p:nvPr>
        </p:nvSpPr>
        <p:spPr>
          <a:xfrm>
            <a:off x="1308485" y="3348118"/>
            <a:ext cx="9575030" cy="2296003"/>
          </a:xfrm>
        </p:spPr>
        <p:txBody>
          <a:bodyPr>
            <a:normAutofit/>
          </a:bodyPr>
          <a:lstStyle>
            <a:lvl1pPr>
              <a:defRPr sz="1235"/>
            </a:lvl1pPr>
            <a:lvl2pPr>
              <a:defRPr sz="1059"/>
            </a:lvl2pPr>
            <a:lvl3pPr>
              <a:defRPr sz="1059"/>
            </a:lvl3pPr>
            <a:lvl4pPr>
              <a:defRPr sz="927"/>
            </a:lvl4pPr>
            <a:lvl5pPr>
              <a:defRPr sz="794"/>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4A7DC4C9-9575-45D1-90D2-A04EE73CA976}"/>
              </a:ext>
            </a:extLst>
          </p:cNvPr>
          <p:cNvSpPr>
            <a:spLocks noGrp="1"/>
          </p:cNvSpPr>
          <p:nvPr>
            <p:ph type="title"/>
          </p:nvPr>
        </p:nvSpPr>
        <p:spPr>
          <a:xfrm>
            <a:off x="500303" y="357953"/>
            <a:ext cx="11192165" cy="537704"/>
          </a:xfrm>
        </p:spPr>
        <p:txBody>
          <a:bodyPr tIns="137160" bIns="137160">
            <a:normAutofit/>
          </a:bodyPr>
          <a:lstStyle/>
          <a:p>
            <a:r>
              <a:rPr lang="en-US" dirty="0"/>
              <a:t>Click to edit Master title style</a:t>
            </a:r>
          </a:p>
        </p:txBody>
      </p:sp>
    </p:spTree>
    <p:extLst>
      <p:ext uri="{BB962C8B-B14F-4D97-AF65-F5344CB8AC3E}">
        <p14:creationId xmlns:p14="http://schemas.microsoft.com/office/powerpoint/2010/main" val="4106206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2.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1.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8" name="Picture 27" descr="A close up of a logo&#10;&#10;Description automatically generated">
            <a:extLst>
              <a:ext uri="{FF2B5EF4-FFF2-40B4-BE49-F238E27FC236}">
                <a16:creationId xmlns:a16="http://schemas.microsoft.com/office/drawing/2014/main" id="{B725956E-74D9-4C8C-A0D9-57CE9A84AC9B}"/>
              </a:ext>
            </a:extLst>
          </p:cNvPr>
          <p:cNvPicPr>
            <a:picLocks noChangeAspect="1"/>
          </p:cNvPicPr>
          <p:nvPr userDrawn="1"/>
        </p:nvPicPr>
        <p:blipFill rotWithShape="1">
          <a:blip r:embed="rId29" cstate="hqprint">
            <a:extLst>
              <a:ext uri="{28A0092B-C50C-407E-A947-70E740481C1C}">
                <a14:useLocalDpi xmlns:a14="http://schemas.microsoft.com/office/drawing/2010/main"/>
              </a:ext>
            </a:extLst>
          </a:blip>
          <a:srcRect/>
          <a:stretch/>
        </p:blipFill>
        <p:spPr>
          <a:xfrm>
            <a:off x="498476" y="6346525"/>
            <a:ext cx="1143983" cy="118391"/>
          </a:xfrm>
          <a:prstGeom prst="rect">
            <a:avLst/>
          </a:prstGeom>
        </p:spPr>
      </p:pic>
      <p:sp>
        <p:nvSpPr>
          <p:cNvPr id="2" name="Title Placeholder 1"/>
          <p:cNvSpPr>
            <a:spLocks noGrp="1"/>
          </p:cNvSpPr>
          <p:nvPr>
            <p:ph type="title"/>
          </p:nvPr>
        </p:nvSpPr>
        <p:spPr>
          <a:xfrm>
            <a:off x="500303" y="366382"/>
            <a:ext cx="11192165" cy="520844"/>
          </a:xfrm>
          <a:prstGeom prst="rect">
            <a:avLst/>
          </a:prstGeom>
        </p:spPr>
        <p:txBody>
          <a:bodyPr vert="horz" lIns="0" tIns="0" rIns="0" bIns="0" rtlCol="0" anchor="ctr" anchorCtr="0">
            <a:normAutofit/>
          </a:bodyPr>
          <a:lstStyle/>
          <a:p>
            <a:r>
              <a:rPr lang="en-US" dirty="0"/>
              <a:t>Click to edit Master title style</a:t>
            </a:r>
          </a:p>
        </p:txBody>
      </p:sp>
      <p:sp>
        <p:nvSpPr>
          <p:cNvPr id="4" name="Text Placeholder 3">
            <a:extLst>
              <a:ext uri="{FF2B5EF4-FFF2-40B4-BE49-F238E27FC236}">
                <a16:creationId xmlns:a16="http://schemas.microsoft.com/office/drawing/2014/main" id="{64EA8DB1-B4DD-4F3D-9CAB-994462C51D17}"/>
              </a:ext>
            </a:extLst>
          </p:cNvPr>
          <p:cNvSpPr>
            <a:spLocks noGrp="1"/>
          </p:cNvSpPr>
          <p:nvPr>
            <p:ph type="body" idx="1"/>
          </p:nvPr>
        </p:nvSpPr>
        <p:spPr>
          <a:xfrm>
            <a:off x="499539" y="1201978"/>
            <a:ext cx="11192932" cy="4210464"/>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BD641B0E-CDE6-4F1D-B3A5-7CEDD4AA3405}"/>
              </a:ext>
            </a:extLst>
          </p:cNvPr>
          <p:cNvSpPr>
            <a:spLocks noGrp="1"/>
          </p:cNvSpPr>
          <p:nvPr>
            <p:ph type="ftr" sz="quarter" idx="3"/>
          </p:nvPr>
        </p:nvSpPr>
        <p:spPr>
          <a:xfrm>
            <a:off x="499538" y="5584735"/>
            <a:ext cx="11192933" cy="371191"/>
          </a:xfrm>
          <a:prstGeom prst="rect">
            <a:avLst/>
          </a:prstGeom>
        </p:spPr>
        <p:txBody>
          <a:bodyPr vert="horz" lIns="0" tIns="0" rIns="0" bIns="0" rtlCol="0" anchor="b">
            <a:normAutofit/>
          </a:bodyPr>
          <a:lstStyle>
            <a:lvl1pPr algn="l">
              <a:defRPr sz="662">
                <a:solidFill>
                  <a:schemeClr val="tx2">
                    <a:lumMod val="60000"/>
                    <a:lumOff val="40000"/>
                  </a:schemeClr>
                </a:solidFill>
              </a:defRPr>
            </a:lvl1pPr>
          </a:lstStyle>
          <a:p>
            <a:endParaRPr lang="en-US" dirty="0"/>
          </a:p>
        </p:txBody>
      </p:sp>
      <p:grpSp>
        <p:nvGrpSpPr>
          <p:cNvPr id="6" name="Group 5" hidden="1">
            <a:extLst>
              <a:ext uri="{FF2B5EF4-FFF2-40B4-BE49-F238E27FC236}">
                <a16:creationId xmlns:a16="http://schemas.microsoft.com/office/drawing/2014/main" id="{4E8AA029-B160-4C7A-8E3C-DF9D27A3DE9A}"/>
              </a:ext>
            </a:extLst>
          </p:cNvPr>
          <p:cNvGrpSpPr/>
          <p:nvPr userDrawn="1"/>
        </p:nvGrpSpPr>
        <p:grpSpPr>
          <a:xfrm>
            <a:off x="7" y="0"/>
            <a:ext cx="12191999" cy="1806984"/>
            <a:chOff x="1" y="0"/>
            <a:chExt cx="9143999" cy="1806984"/>
          </a:xfrm>
        </p:grpSpPr>
        <p:sp>
          <p:nvSpPr>
            <p:cNvPr id="11" name="Rectangle 10">
              <a:extLst>
                <a:ext uri="{FF2B5EF4-FFF2-40B4-BE49-F238E27FC236}">
                  <a16:creationId xmlns:a16="http://schemas.microsoft.com/office/drawing/2014/main" id="{13F0C041-3F0C-4352-AA30-8952DA95732D}"/>
                </a:ext>
              </a:extLst>
            </p:cNvPr>
            <p:cNvSpPr/>
            <p:nvPr userDrawn="1"/>
          </p:nvSpPr>
          <p:spPr>
            <a:xfrm>
              <a:off x="2960914" y="0"/>
              <a:ext cx="1384663" cy="563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70" dirty="0"/>
            </a:p>
          </p:txBody>
        </p:sp>
        <p:sp>
          <p:nvSpPr>
            <p:cNvPr id="13" name="Rectangle 12">
              <a:extLst>
                <a:ext uri="{FF2B5EF4-FFF2-40B4-BE49-F238E27FC236}">
                  <a16:creationId xmlns:a16="http://schemas.microsoft.com/office/drawing/2014/main" id="{72D69049-44B4-403A-894E-415AC434A2BA}"/>
                </a:ext>
              </a:extLst>
            </p:cNvPr>
            <p:cNvSpPr/>
            <p:nvPr userDrawn="1"/>
          </p:nvSpPr>
          <p:spPr>
            <a:xfrm rot="16200000">
              <a:off x="-501831" y="924153"/>
              <a:ext cx="1384663" cy="380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70" dirty="0"/>
            </a:p>
          </p:txBody>
        </p:sp>
        <p:sp>
          <p:nvSpPr>
            <p:cNvPr id="15" name="Rectangle 14">
              <a:extLst>
                <a:ext uri="{FF2B5EF4-FFF2-40B4-BE49-F238E27FC236}">
                  <a16:creationId xmlns:a16="http://schemas.microsoft.com/office/drawing/2014/main" id="{3CBF5AAF-3914-4E9E-823C-212074B26F67}"/>
                </a:ext>
              </a:extLst>
            </p:cNvPr>
            <p:cNvSpPr/>
            <p:nvPr userDrawn="1"/>
          </p:nvSpPr>
          <p:spPr>
            <a:xfrm rot="16200000">
              <a:off x="8261169" y="924153"/>
              <a:ext cx="1384663" cy="380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70" dirty="0"/>
            </a:p>
          </p:txBody>
        </p:sp>
        <p:sp>
          <p:nvSpPr>
            <p:cNvPr id="16" name="Rectangle 15">
              <a:extLst>
                <a:ext uri="{FF2B5EF4-FFF2-40B4-BE49-F238E27FC236}">
                  <a16:creationId xmlns:a16="http://schemas.microsoft.com/office/drawing/2014/main" id="{D149671D-CD16-4DC6-8924-8853E1962F0C}"/>
                </a:ext>
              </a:extLst>
            </p:cNvPr>
            <p:cNvSpPr/>
            <p:nvPr userDrawn="1"/>
          </p:nvSpPr>
          <p:spPr>
            <a:xfrm>
              <a:off x="2960914" y="1361846"/>
              <a:ext cx="1384663" cy="1596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70" dirty="0"/>
            </a:p>
          </p:txBody>
        </p:sp>
      </p:grpSp>
      <p:cxnSp>
        <p:nvCxnSpPr>
          <p:cNvPr id="19" name="Straight Connector 18" hidden="1">
            <a:extLst>
              <a:ext uri="{FF2B5EF4-FFF2-40B4-BE49-F238E27FC236}">
                <a16:creationId xmlns:a16="http://schemas.microsoft.com/office/drawing/2014/main" id="{CACEEBE0-DA28-477F-935F-1EE448F95E79}"/>
              </a:ext>
            </a:extLst>
          </p:cNvPr>
          <p:cNvCxnSpPr/>
          <p:nvPr userDrawn="1"/>
        </p:nvCxnSpPr>
        <p:spPr>
          <a:xfrm flipH="1">
            <a:off x="-2286000" y="1521503"/>
            <a:ext cx="45339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6F07BA1-992E-4D85-9A86-28B6F19BCADB}"/>
              </a:ext>
            </a:extLst>
          </p:cNvPr>
          <p:cNvCxnSpPr>
            <a:cxnSpLocks/>
          </p:cNvCxnSpPr>
          <p:nvPr userDrawn="1"/>
        </p:nvCxnSpPr>
        <p:spPr>
          <a:xfrm>
            <a:off x="495305" y="6235700"/>
            <a:ext cx="10604501" cy="0"/>
          </a:xfrm>
          <a:prstGeom prst="line">
            <a:avLst/>
          </a:prstGeom>
          <a:ln w="63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AC0916CF-FBB0-4498-A467-AF476DCFDC13}"/>
              </a:ext>
            </a:extLst>
          </p:cNvPr>
          <p:cNvPicPr>
            <a:picLocks noChangeAspect="1"/>
          </p:cNvPicPr>
          <p:nvPr userDrawn="1"/>
        </p:nvPicPr>
        <p:blipFill>
          <a:blip r:embed="rId30" cstate="hqprint">
            <a:extLst>
              <a:ext uri="{28A0092B-C50C-407E-A947-70E740481C1C}">
                <a14:useLocalDpi xmlns:a14="http://schemas.microsoft.com/office/drawing/2010/main"/>
              </a:ext>
            </a:extLst>
          </a:blip>
          <a:stretch>
            <a:fillRect/>
          </a:stretch>
        </p:blipFill>
        <p:spPr>
          <a:xfrm>
            <a:off x="11077945" y="6130246"/>
            <a:ext cx="615587" cy="461690"/>
          </a:xfrm>
          <a:prstGeom prst="rect">
            <a:avLst/>
          </a:prstGeom>
        </p:spPr>
      </p:pic>
      <p:cxnSp>
        <p:nvCxnSpPr>
          <p:cNvPr id="18" name="Straight Connector 17">
            <a:extLst>
              <a:ext uri="{FF2B5EF4-FFF2-40B4-BE49-F238E27FC236}">
                <a16:creationId xmlns:a16="http://schemas.microsoft.com/office/drawing/2014/main" id="{E88FEDAB-12E8-4D3E-BF60-BBA0C22FEA90}"/>
              </a:ext>
            </a:extLst>
          </p:cNvPr>
          <p:cNvCxnSpPr>
            <a:cxnSpLocks/>
          </p:cNvCxnSpPr>
          <p:nvPr userDrawn="1"/>
        </p:nvCxnSpPr>
        <p:spPr>
          <a:xfrm>
            <a:off x="508007" y="947414"/>
            <a:ext cx="157479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80998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1" r:id="rId27"/>
  </p:sldLayoutIdLst>
  <p:hf sldNum="0" hdr="0" ftr="0" dt="0"/>
  <p:txStyles>
    <p:titleStyle>
      <a:lvl1pPr algn="l" defTabSz="605115" rtl="0" eaLnBrk="1" latinLnBrk="0" hangingPunct="1">
        <a:lnSpc>
          <a:spcPct val="90000"/>
        </a:lnSpc>
        <a:spcBef>
          <a:spcPct val="0"/>
        </a:spcBef>
        <a:buNone/>
        <a:defRPr sz="2118" b="1" kern="1200" cap="all" baseline="0">
          <a:solidFill>
            <a:schemeClr val="tx2">
              <a:lumMod val="75000"/>
            </a:schemeClr>
          </a:solidFill>
          <a:latin typeface="+mj-lt"/>
          <a:ea typeface="+mj-ea"/>
          <a:cs typeface="+mj-cs"/>
        </a:defRPr>
      </a:lvl1pPr>
    </p:titleStyle>
    <p:bodyStyle>
      <a:lvl1pPr marL="0" indent="0" algn="l" defTabSz="605115" rtl="0" eaLnBrk="1" latinLnBrk="0" hangingPunct="1">
        <a:lnSpc>
          <a:spcPct val="100000"/>
        </a:lnSpc>
        <a:spcBef>
          <a:spcPts val="397"/>
        </a:spcBef>
        <a:buFont typeface="Arial" panose="020B0604020202020204" pitchFamily="34" charset="0"/>
        <a:buNone/>
        <a:defRPr sz="1412" b="1" kern="1200">
          <a:solidFill>
            <a:schemeClr val="tx2">
              <a:lumMod val="75000"/>
            </a:schemeClr>
          </a:solidFill>
          <a:latin typeface="+mn-lt"/>
          <a:ea typeface="+mn-ea"/>
          <a:cs typeface="+mn-cs"/>
        </a:defRPr>
      </a:lvl1pPr>
      <a:lvl2pPr marL="0" indent="0" algn="l" defTabSz="605115" rtl="0" eaLnBrk="1" latinLnBrk="0" hangingPunct="1">
        <a:lnSpc>
          <a:spcPct val="100000"/>
        </a:lnSpc>
        <a:spcBef>
          <a:spcPts val="397"/>
        </a:spcBef>
        <a:buClr>
          <a:schemeClr val="accent1"/>
        </a:buClr>
        <a:buFont typeface="Arial" panose="020B0604020202020204" pitchFamily="34" charset="0"/>
        <a:buNone/>
        <a:defRPr sz="1235" kern="1200">
          <a:solidFill>
            <a:schemeClr val="bg2">
              <a:lumMod val="75000"/>
            </a:schemeClr>
          </a:solidFill>
          <a:latin typeface="+mn-lt"/>
          <a:ea typeface="+mn-ea"/>
          <a:cs typeface="+mn-cs"/>
        </a:defRPr>
      </a:lvl2pPr>
      <a:lvl3pPr marL="242046" indent="-121022" algn="l" defTabSz="605115" rtl="0" eaLnBrk="1" latinLnBrk="0" hangingPunct="1">
        <a:lnSpc>
          <a:spcPct val="100000"/>
        </a:lnSpc>
        <a:spcBef>
          <a:spcPts val="397"/>
        </a:spcBef>
        <a:buClr>
          <a:schemeClr val="tx2">
            <a:lumMod val="75000"/>
          </a:schemeClr>
        </a:buClr>
        <a:buFont typeface="Arial" panose="020B0604020202020204" pitchFamily="34" charset="0"/>
        <a:buChar char="•"/>
        <a:defRPr sz="1059" kern="1200">
          <a:solidFill>
            <a:schemeClr val="bg2">
              <a:lumMod val="75000"/>
            </a:schemeClr>
          </a:solidFill>
          <a:latin typeface="+mn-lt"/>
          <a:ea typeface="+mn-ea"/>
          <a:cs typeface="+mn-cs"/>
        </a:defRPr>
      </a:lvl3pPr>
      <a:lvl4pPr marL="363069" indent="-121022" algn="l" defTabSz="605115" rtl="0" eaLnBrk="1" latinLnBrk="0" hangingPunct="1">
        <a:lnSpc>
          <a:spcPct val="100000"/>
        </a:lnSpc>
        <a:spcBef>
          <a:spcPts val="397"/>
        </a:spcBef>
        <a:buClr>
          <a:schemeClr val="tx2">
            <a:lumMod val="75000"/>
          </a:schemeClr>
        </a:buClr>
        <a:buFont typeface="Montserrat" panose="00000500000000000000" pitchFamily="2" charset="0"/>
        <a:buChar char="‒"/>
        <a:defRPr sz="971" kern="1200">
          <a:solidFill>
            <a:schemeClr val="bg2">
              <a:lumMod val="75000"/>
            </a:schemeClr>
          </a:solidFill>
          <a:latin typeface="+mn-lt"/>
          <a:ea typeface="+mn-ea"/>
          <a:cs typeface="+mn-cs"/>
        </a:defRPr>
      </a:lvl4pPr>
      <a:lvl5pPr marL="484092" indent="-121022" algn="l" defTabSz="605115" rtl="0" eaLnBrk="1" latinLnBrk="0" hangingPunct="1">
        <a:lnSpc>
          <a:spcPct val="100000"/>
        </a:lnSpc>
        <a:spcBef>
          <a:spcPts val="397"/>
        </a:spcBef>
        <a:buClr>
          <a:schemeClr val="tx2">
            <a:lumMod val="75000"/>
          </a:schemeClr>
        </a:buClr>
        <a:buFont typeface="Arial" panose="020B0604020202020204" pitchFamily="34" charset="0"/>
        <a:buChar char="•"/>
        <a:defRPr sz="882" kern="1200">
          <a:solidFill>
            <a:schemeClr val="bg2">
              <a:lumMod val="75000"/>
            </a:schemeClr>
          </a:solidFill>
          <a:latin typeface="+mn-lt"/>
          <a:ea typeface="+mn-ea"/>
          <a:cs typeface="+mn-cs"/>
        </a:defRPr>
      </a:lvl5pPr>
      <a:lvl6pPr marL="1664065" indent="-151279" algn="l" defTabSz="605115" rtl="0" eaLnBrk="1" latinLnBrk="0" hangingPunct="1">
        <a:lnSpc>
          <a:spcPct val="90000"/>
        </a:lnSpc>
        <a:spcBef>
          <a:spcPts val="330"/>
        </a:spcBef>
        <a:buFont typeface="Arial" panose="020B0604020202020204" pitchFamily="34" charset="0"/>
        <a:buChar char="•"/>
        <a:defRPr sz="1191" kern="1200">
          <a:solidFill>
            <a:schemeClr val="tx1"/>
          </a:solidFill>
          <a:latin typeface="+mn-lt"/>
          <a:ea typeface="+mn-ea"/>
          <a:cs typeface="+mn-cs"/>
        </a:defRPr>
      </a:lvl6pPr>
      <a:lvl7pPr marL="1966623" indent="-151279" algn="l" defTabSz="605115" rtl="0" eaLnBrk="1" latinLnBrk="0" hangingPunct="1">
        <a:lnSpc>
          <a:spcPct val="90000"/>
        </a:lnSpc>
        <a:spcBef>
          <a:spcPts val="330"/>
        </a:spcBef>
        <a:buFont typeface="Arial" panose="020B0604020202020204" pitchFamily="34" charset="0"/>
        <a:buChar char="•"/>
        <a:defRPr sz="1191" kern="1200">
          <a:solidFill>
            <a:schemeClr val="tx1"/>
          </a:solidFill>
          <a:latin typeface="+mn-lt"/>
          <a:ea typeface="+mn-ea"/>
          <a:cs typeface="+mn-cs"/>
        </a:defRPr>
      </a:lvl7pPr>
      <a:lvl8pPr marL="2269181" indent="-151279" algn="l" defTabSz="605115" rtl="0" eaLnBrk="1" latinLnBrk="0" hangingPunct="1">
        <a:lnSpc>
          <a:spcPct val="90000"/>
        </a:lnSpc>
        <a:spcBef>
          <a:spcPts val="330"/>
        </a:spcBef>
        <a:buFont typeface="Arial" panose="020B0604020202020204" pitchFamily="34" charset="0"/>
        <a:buChar char="•"/>
        <a:defRPr sz="1191" kern="1200">
          <a:solidFill>
            <a:schemeClr val="tx1"/>
          </a:solidFill>
          <a:latin typeface="+mn-lt"/>
          <a:ea typeface="+mn-ea"/>
          <a:cs typeface="+mn-cs"/>
        </a:defRPr>
      </a:lvl8pPr>
      <a:lvl9pPr marL="2571737" indent="-151279" algn="l" defTabSz="605115" rtl="0" eaLnBrk="1" latinLnBrk="0" hangingPunct="1">
        <a:lnSpc>
          <a:spcPct val="90000"/>
        </a:lnSpc>
        <a:spcBef>
          <a:spcPts val="330"/>
        </a:spcBef>
        <a:buFont typeface="Arial" panose="020B0604020202020204" pitchFamily="34" charset="0"/>
        <a:buChar char="•"/>
        <a:defRPr sz="1191" kern="1200">
          <a:solidFill>
            <a:schemeClr val="tx1"/>
          </a:solidFill>
          <a:latin typeface="+mn-lt"/>
          <a:ea typeface="+mn-ea"/>
          <a:cs typeface="+mn-cs"/>
        </a:defRPr>
      </a:lvl9pPr>
    </p:bodyStyle>
    <p:otherStyle>
      <a:defPPr>
        <a:defRPr lang="en-US"/>
      </a:defPPr>
      <a:lvl1pPr marL="0" algn="l" defTabSz="605115" rtl="0" eaLnBrk="1" latinLnBrk="0" hangingPunct="1">
        <a:defRPr sz="1191" kern="1200">
          <a:solidFill>
            <a:schemeClr val="tx1"/>
          </a:solidFill>
          <a:latin typeface="+mn-lt"/>
          <a:ea typeface="+mn-ea"/>
          <a:cs typeface="+mn-cs"/>
        </a:defRPr>
      </a:lvl1pPr>
      <a:lvl2pPr marL="302558" algn="l" defTabSz="605115" rtl="0" eaLnBrk="1" latinLnBrk="0" hangingPunct="1">
        <a:defRPr sz="1191" kern="1200">
          <a:solidFill>
            <a:schemeClr val="tx1"/>
          </a:solidFill>
          <a:latin typeface="+mn-lt"/>
          <a:ea typeface="+mn-ea"/>
          <a:cs typeface="+mn-cs"/>
        </a:defRPr>
      </a:lvl2pPr>
      <a:lvl3pPr marL="605115" algn="l" defTabSz="605115" rtl="0" eaLnBrk="1" latinLnBrk="0" hangingPunct="1">
        <a:defRPr sz="1191" kern="1200">
          <a:solidFill>
            <a:schemeClr val="tx1"/>
          </a:solidFill>
          <a:latin typeface="+mn-lt"/>
          <a:ea typeface="+mn-ea"/>
          <a:cs typeface="+mn-cs"/>
        </a:defRPr>
      </a:lvl3pPr>
      <a:lvl4pPr marL="907672" algn="l" defTabSz="605115" rtl="0" eaLnBrk="1" latinLnBrk="0" hangingPunct="1">
        <a:defRPr sz="1191" kern="1200">
          <a:solidFill>
            <a:schemeClr val="tx1"/>
          </a:solidFill>
          <a:latin typeface="+mn-lt"/>
          <a:ea typeface="+mn-ea"/>
          <a:cs typeface="+mn-cs"/>
        </a:defRPr>
      </a:lvl4pPr>
      <a:lvl5pPr marL="1210230" algn="l" defTabSz="605115" rtl="0" eaLnBrk="1" latinLnBrk="0" hangingPunct="1">
        <a:defRPr sz="1191" kern="1200">
          <a:solidFill>
            <a:schemeClr val="tx1"/>
          </a:solidFill>
          <a:latin typeface="+mn-lt"/>
          <a:ea typeface="+mn-ea"/>
          <a:cs typeface="+mn-cs"/>
        </a:defRPr>
      </a:lvl5pPr>
      <a:lvl6pPr marL="1512787" algn="l" defTabSz="605115" rtl="0" eaLnBrk="1" latinLnBrk="0" hangingPunct="1">
        <a:defRPr sz="1191" kern="1200">
          <a:solidFill>
            <a:schemeClr val="tx1"/>
          </a:solidFill>
          <a:latin typeface="+mn-lt"/>
          <a:ea typeface="+mn-ea"/>
          <a:cs typeface="+mn-cs"/>
        </a:defRPr>
      </a:lvl6pPr>
      <a:lvl7pPr marL="1815345" algn="l" defTabSz="605115" rtl="0" eaLnBrk="1" latinLnBrk="0" hangingPunct="1">
        <a:defRPr sz="1191" kern="1200">
          <a:solidFill>
            <a:schemeClr val="tx1"/>
          </a:solidFill>
          <a:latin typeface="+mn-lt"/>
          <a:ea typeface="+mn-ea"/>
          <a:cs typeface="+mn-cs"/>
        </a:defRPr>
      </a:lvl7pPr>
      <a:lvl8pPr marL="2117902" algn="l" defTabSz="605115" rtl="0" eaLnBrk="1" latinLnBrk="0" hangingPunct="1">
        <a:defRPr sz="1191" kern="1200">
          <a:solidFill>
            <a:schemeClr val="tx1"/>
          </a:solidFill>
          <a:latin typeface="+mn-lt"/>
          <a:ea typeface="+mn-ea"/>
          <a:cs typeface="+mn-cs"/>
        </a:defRPr>
      </a:lvl8pPr>
      <a:lvl9pPr marL="2420458" algn="l" defTabSz="605115" rtl="0" eaLnBrk="1" latinLnBrk="0" hangingPunct="1">
        <a:defRPr sz="1191"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60">
          <p15:clr>
            <a:srgbClr val="F26B43"/>
          </p15:clr>
        </p15:guide>
        <p15:guide id="4" pos="6076">
          <p15:clr>
            <a:srgbClr val="F26B43"/>
          </p15:clr>
        </p15:guide>
        <p15:guide id="5" orient="horz" pos="858">
          <p15:clr>
            <a:srgbClr val="F26B43"/>
          </p15:clr>
        </p15:guide>
        <p15:guide id="6" orient="horz" pos="4252">
          <p15:clr>
            <a:srgbClr val="F26B43"/>
          </p15:clr>
        </p15:guide>
        <p15:guide id="7" orient="horz" pos="677">
          <p15:clr>
            <a:srgbClr val="F26B43"/>
          </p15:clr>
        </p15:guide>
        <p15:guide id="8" orient="horz" pos="3987">
          <p15:clr>
            <a:srgbClr val="F26B43"/>
          </p15:clr>
        </p15:guide>
        <p15:guide id="9" orient="horz" pos="3864">
          <p15:clr>
            <a:srgbClr val="F26B43"/>
          </p15:clr>
        </p15:guide>
        <p15:guide id="10" orient="horz" pos="634">
          <p15:clr>
            <a:srgbClr val="F26B43"/>
          </p15:clr>
        </p15:guide>
        <p15:guide id="11" pos="3040">
          <p15:clr>
            <a:srgbClr val="F26B43"/>
          </p15:clr>
        </p15:guide>
        <p15:guide id="12" pos="32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0303" y="366382"/>
            <a:ext cx="11192165" cy="520844"/>
          </a:xfrm>
          <a:prstGeom prst="rect">
            <a:avLst/>
          </a:prstGeom>
        </p:spPr>
        <p:txBody>
          <a:bodyPr vert="horz" lIns="0" tIns="0" rIns="0" bIns="0" rtlCol="0" anchor="ctr" anchorCtr="0">
            <a:normAutofit/>
          </a:bodyPr>
          <a:lstStyle/>
          <a:p>
            <a:r>
              <a:rPr lang="en-US" dirty="0"/>
              <a:t>Click to edit Master title style</a:t>
            </a:r>
          </a:p>
        </p:txBody>
      </p:sp>
      <p:sp>
        <p:nvSpPr>
          <p:cNvPr id="4" name="Text Placeholder 3">
            <a:extLst>
              <a:ext uri="{FF2B5EF4-FFF2-40B4-BE49-F238E27FC236}">
                <a16:creationId xmlns:a16="http://schemas.microsoft.com/office/drawing/2014/main" id="{64EA8DB1-B4DD-4F3D-9CAB-994462C51D17}"/>
              </a:ext>
            </a:extLst>
          </p:cNvPr>
          <p:cNvSpPr>
            <a:spLocks noGrp="1"/>
          </p:cNvSpPr>
          <p:nvPr>
            <p:ph type="body" idx="1"/>
          </p:nvPr>
        </p:nvSpPr>
        <p:spPr>
          <a:xfrm>
            <a:off x="499539" y="1201978"/>
            <a:ext cx="11192932" cy="4210464"/>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BD641B0E-CDE6-4F1D-B3A5-7CEDD4AA3405}"/>
              </a:ext>
            </a:extLst>
          </p:cNvPr>
          <p:cNvSpPr>
            <a:spLocks noGrp="1"/>
          </p:cNvSpPr>
          <p:nvPr>
            <p:ph type="ftr" sz="quarter" idx="3"/>
          </p:nvPr>
        </p:nvSpPr>
        <p:spPr>
          <a:xfrm>
            <a:off x="499538" y="5584735"/>
            <a:ext cx="11192933" cy="371191"/>
          </a:xfrm>
          <a:prstGeom prst="rect">
            <a:avLst/>
          </a:prstGeom>
        </p:spPr>
        <p:txBody>
          <a:bodyPr vert="horz" lIns="0" tIns="0" rIns="0" bIns="0" rtlCol="0" anchor="b">
            <a:normAutofit/>
          </a:bodyPr>
          <a:lstStyle>
            <a:lvl1pPr algn="l">
              <a:defRPr sz="662">
                <a:solidFill>
                  <a:schemeClr val="tx2">
                    <a:lumMod val="60000"/>
                    <a:lumOff val="40000"/>
                  </a:schemeClr>
                </a:solidFill>
              </a:defRPr>
            </a:lvl1pPr>
          </a:lstStyle>
          <a:p>
            <a:endParaRPr lang="en-US" dirty="0"/>
          </a:p>
        </p:txBody>
      </p:sp>
      <p:grpSp>
        <p:nvGrpSpPr>
          <p:cNvPr id="6" name="Group 5" hidden="1">
            <a:extLst>
              <a:ext uri="{FF2B5EF4-FFF2-40B4-BE49-F238E27FC236}">
                <a16:creationId xmlns:a16="http://schemas.microsoft.com/office/drawing/2014/main" id="{4E8AA029-B160-4C7A-8E3C-DF9D27A3DE9A}"/>
              </a:ext>
            </a:extLst>
          </p:cNvPr>
          <p:cNvGrpSpPr/>
          <p:nvPr userDrawn="1"/>
        </p:nvGrpSpPr>
        <p:grpSpPr>
          <a:xfrm>
            <a:off x="7" y="0"/>
            <a:ext cx="12191999" cy="1806984"/>
            <a:chOff x="1" y="0"/>
            <a:chExt cx="9143999" cy="1806984"/>
          </a:xfrm>
        </p:grpSpPr>
        <p:sp>
          <p:nvSpPr>
            <p:cNvPr id="11" name="Rectangle 10">
              <a:extLst>
                <a:ext uri="{FF2B5EF4-FFF2-40B4-BE49-F238E27FC236}">
                  <a16:creationId xmlns:a16="http://schemas.microsoft.com/office/drawing/2014/main" id="{13F0C041-3F0C-4352-AA30-8952DA95732D}"/>
                </a:ext>
              </a:extLst>
            </p:cNvPr>
            <p:cNvSpPr/>
            <p:nvPr userDrawn="1"/>
          </p:nvSpPr>
          <p:spPr>
            <a:xfrm>
              <a:off x="2960914" y="0"/>
              <a:ext cx="1384663" cy="563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70"/>
            </a:p>
          </p:txBody>
        </p:sp>
        <p:sp>
          <p:nvSpPr>
            <p:cNvPr id="13" name="Rectangle 12">
              <a:extLst>
                <a:ext uri="{FF2B5EF4-FFF2-40B4-BE49-F238E27FC236}">
                  <a16:creationId xmlns:a16="http://schemas.microsoft.com/office/drawing/2014/main" id="{72D69049-44B4-403A-894E-415AC434A2BA}"/>
                </a:ext>
              </a:extLst>
            </p:cNvPr>
            <p:cNvSpPr/>
            <p:nvPr userDrawn="1"/>
          </p:nvSpPr>
          <p:spPr>
            <a:xfrm rot="16200000">
              <a:off x="-501831" y="924153"/>
              <a:ext cx="1384663" cy="380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70"/>
            </a:p>
          </p:txBody>
        </p:sp>
        <p:sp>
          <p:nvSpPr>
            <p:cNvPr id="15" name="Rectangle 14">
              <a:extLst>
                <a:ext uri="{FF2B5EF4-FFF2-40B4-BE49-F238E27FC236}">
                  <a16:creationId xmlns:a16="http://schemas.microsoft.com/office/drawing/2014/main" id="{3CBF5AAF-3914-4E9E-823C-212074B26F67}"/>
                </a:ext>
              </a:extLst>
            </p:cNvPr>
            <p:cNvSpPr/>
            <p:nvPr userDrawn="1"/>
          </p:nvSpPr>
          <p:spPr>
            <a:xfrm rot="16200000">
              <a:off x="8261169" y="924153"/>
              <a:ext cx="1384663" cy="380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70"/>
            </a:p>
          </p:txBody>
        </p:sp>
        <p:sp>
          <p:nvSpPr>
            <p:cNvPr id="16" name="Rectangle 15">
              <a:extLst>
                <a:ext uri="{FF2B5EF4-FFF2-40B4-BE49-F238E27FC236}">
                  <a16:creationId xmlns:a16="http://schemas.microsoft.com/office/drawing/2014/main" id="{D149671D-CD16-4DC6-8924-8853E1962F0C}"/>
                </a:ext>
              </a:extLst>
            </p:cNvPr>
            <p:cNvSpPr/>
            <p:nvPr userDrawn="1"/>
          </p:nvSpPr>
          <p:spPr>
            <a:xfrm>
              <a:off x="2960914" y="1361846"/>
              <a:ext cx="1384663" cy="1596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70"/>
            </a:p>
          </p:txBody>
        </p:sp>
      </p:grpSp>
      <p:cxnSp>
        <p:nvCxnSpPr>
          <p:cNvPr id="19" name="Straight Connector 18" hidden="1">
            <a:extLst>
              <a:ext uri="{FF2B5EF4-FFF2-40B4-BE49-F238E27FC236}">
                <a16:creationId xmlns:a16="http://schemas.microsoft.com/office/drawing/2014/main" id="{CACEEBE0-DA28-477F-935F-1EE448F95E79}"/>
              </a:ext>
            </a:extLst>
          </p:cNvPr>
          <p:cNvCxnSpPr/>
          <p:nvPr userDrawn="1"/>
        </p:nvCxnSpPr>
        <p:spPr>
          <a:xfrm flipH="1">
            <a:off x="-2286000" y="1521503"/>
            <a:ext cx="45339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6F07BA1-992E-4D85-9A86-28B6F19BCADB}"/>
              </a:ext>
            </a:extLst>
          </p:cNvPr>
          <p:cNvCxnSpPr>
            <a:cxnSpLocks/>
          </p:cNvCxnSpPr>
          <p:nvPr userDrawn="1"/>
        </p:nvCxnSpPr>
        <p:spPr>
          <a:xfrm>
            <a:off x="495305" y="6235700"/>
            <a:ext cx="10604501" cy="0"/>
          </a:xfrm>
          <a:prstGeom prst="line">
            <a:avLst/>
          </a:prstGeom>
          <a:ln w="63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88FEDAB-12E8-4D3E-BF60-BBA0C22FEA90}"/>
              </a:ext>
            </a:extLst>
          </p:cNvPr>
          <p:cNvCxnSpPr>
            <a:cxnSpLocks/>
          </p:cNvCxnSpPr>
          <p:nvPr userDrawn="1"/>
        </p:nvCxnSpPr>
        <p:spPr>
          <a:xfrm>
            <a:off x="508007" y="947414"/>
            <a:ext cx="157479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30DB4E8-2A3F-426D-AF84-F866B93E3F14}"/>
              </a:ext>
            </a:extLst>
          </p:cNvPr>
          <p:cNvSpPr txBox="1"/>
          <p:nvPr userDrawn="1"/>
        </p:nvSpPr>
        <p:spPr>
          <a:xfrm>
            <a:off x="5878134" y="6261100"/>
            <a:ext cx="435742" cy="349250"/>
          </a:xfrm>
          <a:prstGeom prst="rect">
            <a:avLst/>
          </a:prstGeom>
          <a:noFill/>
        </p:spPr>
        <p:txBody>
          <a:bodyPr wrap="square" lIns="0" tIns="0" rIns="0" bIns="0" rtlCol="0" anchor="ctr" anchorCtr="0">
            <a:noAutofit/>
          </a:bodyPr>
          <a:lstStyle/>
          <a:p>
            <a:pPr algn="ctr"/>
            <a:fld id="{996B5273-46EB-4870-A6B0-6E7F43CBD6D0}" type="slidenum">
              <a:rPr lang="en-US" sz="882" smtClean="0">
                <a:solidFill>
                  <a:srgbClr val="FFFFFF">
                    <a:lumMod val="65000"/>
                  </a:srgbClr>
                </a:solidFill>
                <a:latin typeface="Montserrat SemiBold"/>
              </a:rPr>
              <a:pPr algn="ctr"/>
              <a:t>‹#›</a:t>
            </a:fld>
            <a:endParaRPr lang="en-US" sz="441" dirty="0">
              <a:solidFill>
                <a:srgbClr val="FFFFFF">
                  <a:lumMod val="65000"/>
                </a:srgbClr>
              </a:solidFill>
              <a:latin typeface="Montserrat SemiBold"/>
            </a:endParaRPr>
          </a:p>
        </p:txBody>
      </p:sp>
      <p:pic>
        <p:nvPicPr>
          <p:cNvPr id="5" name="Picture 4">
            <a:extLst>
              <a:ext uri="{FF2B5EF4-FFF2-40B4-BE49-F238E27FC236}">
                <a16:creationId xmlns:a16="http://schemas.microsoft.com/office/drawing/2014/main" id="{BE9DD43B-551D-4201-98FB-6CA7C3BAB2D8}"/>
              </a:ext>
            </a:extLst>
          </p:cNvPr>
          <p:cNvPicPr>
            <a:picLocks noChangeAspect="1"/>
          </p:cNvPicPr>
          <p:nvPr userDrawn="1"/>
        </p:nvPicPr>
        <p:blipFill>
          <a:blip r:embed="rId14" cstate="hqprint">
            <a:extLst>
              <a:ext uri="{28A0092B-C50C-407E-A947-70E740481C1C}">
                <a14:useLocalDpi xmlns:a14="http://schemas.microsoft.com/office/drawing/2010/main"/>
              </a:ext>
            </a:extLst>
          </a:blip>
          <a:stretch>
            <a:fillRect/>
          </a:stretch>
        </p:blipFill>
        <p:spPr>
          <a:xfrm>
            <a:off x="11077945" y="6130246"/>
            <a:ext cx="615587" cy="461690"/>
          </a:xfrm>
          <a:prstGeom prst="rect">
            <a:avLst/>
          </a:prstGeom>
        </p:spPr>
      </p:pic>
      <p:pic>
        <p:nvPicPr>
          <p:cNvPr id="7" name="Picture 6" descr="A close up of a logo&#10;&#10;Description automatically generated">
            <a:extLst>
              <a:ext uri="{FF2B5EF4-FFF2-40B4-BE49-F238E27FC236}">
                <a16:creationId xmlns:a16="http://schemas.microsoft.com/office/drawing/2014/main" id="{D0A21C88-274D-4F72-8999-1DAFA2431691}"/>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a:stretch/>
        </p:blipFill>
        <p:spPr>
          <a:xfrm>
            <a:off x="498476" y="6346525"/>
            <a:ext cx="1143983" cy="118391"/>
          </a:xfrm>
          <a:prstGeom prst="rect">
            <a:avLst/>
          </a:prstGeom>
        </p:spPr>
      </p:pic>
    </p:spTree>
    <p:extLst>
      <p:ext uri="{BB962C8B-B14F-4D97-AF65-F5344CB8AC3E}">
        <p14:creationId xmlns:p14="http://schemas.microsoft.com/office/powerpoint/2010/main" val="266746738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hf sldNum="0" hdr="0" ftr="0" dt="0"/>
  <p:txStyles>
    <p:titleStyle>
      <a:lvl1pPr algn="l" defTabSz="605115" rtl="0" eaLnBrk="1" latinLnBrk="0" hangingPunct="1">
        <a:lnSpc>
          <a:spcPct val="90000"/>
        </a:lnSpc>
        <a:spcBef>
          <a:spcPct val="0"/>
        </a:spcBef>
        <a:buNone/>
        <a:defRPr sz="2118" b="1" kern="1200" cap="all" baseline="0">
          <a:solidFill>
            <a:schemeClr val="tx2">
              <a:lumMod val="75000"/>
            </a:schemeClr>
          </a:solidFill>
          <a:latin typeface="Montserrat SemiBold" panose="00000700000000000000" pitchFamily="50" charset="0"/>
          <a:ea typeface="+mj-ea"/>
          <a:cs typeface="+mj-cs"/>
        </a:defRPr>
      </a:lvl1pPr>
    </p:titleStyle>
    <p:bodyStyle>
      <a:lvl1pPr marL="0" indent="0" algn="l" defTabSz="605115" rtl="0" eaLnBrk="1" latinLnBrk="0" hangingPunct="1">
        <a:lnSpc>
          <a:spcPct val="100000"/>
        </a:lnSpc>
        <a:spcBef>
          <a:spcPts val="397"/>
        </a:spcBef>
        <a:buFont typeface="Arial" panose="020B0604020202020204" pitchFamily="34" charset="0"/>
        <a:buNone/>
        <a:defRPr sz="1412" b="1" kern="1200">
          <a:solidFill>
            <a:schemeClr val="tx2">
              <a:lumMod val="75000"/>
            </a:schemeClr>
          </a:solidFill>
          <a:latin typeface="+mn-lt"/>
          <a:ea typeface="+mn-ea"/>
          <a:cs typeface="+mn-cs"/>
        </a:defRPr>
      </a:lvl1pPr>
      <a:lvl2pPr marL="0" indent="0" algn="l" defTabSz="605115" rtl="0" eaLnBrk="1" latinLnBrk="0" hangingPunct="1">
        <a:lnSpc>
          <a:spcPct val="100000"/>
        </a:lnSpc>
        <a:spcBef>
          <a:spcPts val="397"/>
        </a:spcBef>
        <a:buClr>
          <a:schemeClr val="accent1"/>
        </a:buClr>
        <a:buFont typeface="Arial" panose="020B0604020202020204" pitchFamily="34" charset="0"/>
        <a:buNone/>
        <a:defRPr sz="1235" kern="1200">
          <a:solidFill>
            <a:schemeClr val="bg2">
              <a:lumMod val="75000"/>
            </a:schemeClr>
          </a:solidFill>
          <a:latin typeface="+mn-lt"/>
          <a:ea typeface="+mn-ea"/>
          <a:cs typeface="+mn-cs"/>
        </a:defRPr>
      </a:lvl2pPr>
      <a:lvl3pPr marL="242046" indent="-121022" algn="l" defTabSz="605115" rtl="0" eaLnBrk="1" latinLnBrk="0" hangingPunct="1">
        <a:lnSpc>
          <a:spcPct val="100000"/>
        </a:lnSpc>
        <a:spcBef>
          <a:spcPts val="397"/>
        </a:spcBef>
        <a:buClr>
          <a:schemeClr val="tx2">
            <a:lumMod val="75000"/>
          </a:schemeClr>
        </a:buClr>
        <a:buFont typeface="Arial" panose="020B0604020202020204" pitchFamily="34" charset="0"/>
        <a:buChar char="•"/>
        <a:defRPr sz="1059" kern="1200">
          <a:solidFill>
            <a:schemeClr val="bg2">
              <a:lumMod val="75000"/>
            </a:schemeClr>
          </a:solidFill>
          <a:latin typeface="+mn-lt"/>
          <a:ea typeface="+mn-ea"/>
          <a:cs typeface="+mn-cs"/>
        </a:defRPr>
      </a:lvl3pPr>
      <a:lvl4pPr marL="363069" indent="-121022" algn="l" defTabSz="605115" rtl="0" eaLnBrk="1" latinLnBrk="0" hangingPunct="1">
        <a:lnSpc>
          <a:spcPct val="100000"/>
        </a:lnSpc>
        <a:spcBef>
          <a:spcPts val="397"/>
        </a:spcBef>
        <a:buClr>
          <a:schemeClr val="tx2">
            <a:lumMod val="75000"/>
          </a:schemeClr>
        </a:buClr>
        <a:buFont typeface="Montserrat" panose="00000500000000000000" pitchFamily="2" charset="0"/>
        <a:buChar char="‒"/>
        <a:defRPr sz="971" kern="1200">
          <a:solidFill>
            <a:schemeClr val="bg2">
              <a:lumMod val="75000"/>
            </a:schemeClr>
          </a:solidFill>
          <a:latin typeface="+mn-lt"/>
          <a:ea typeface="+mn-ea"/>
          <a:cs typeface="+mn-cs"/>
        </a:defRPr>
      </a:lvl4pPr>
      <a:lvl5pPr marL="484092" indent="-121022" algn="l" defTabSz="605115" rtl="0" eaLnBrk="1" latinLnBrk="0" hangingPunct="1">
        <a:lnSpc>
          <a:spcPct val="100000"/>
        </a:lnSpc>
        <a:spcBef>
          <a:spcPts val="397"/>
        </a:spcBef>
        <a:buClr>
          <a:schemeClr val="tx2">
            <a:lumMod val="75000"/>
          </a:schemeClr>
        </a:buClr>
        <a:buFont typeface="Arial" panose="020B0604020202020204" pitchFamily="34" charset="0"/>
        <a:buChar char="•"/>
        <a:defRPr sz="882" kern="1200">
          <a:solidFill>
            <a:schemeClr val="bg2">
              <a:lumMod val="75000"/>
            </a:schemeClr>
          </a:solidFill>
          <a:latin typeface="+mn-lt"/>
          <a:ea typeface="+mn-ea"/>
          <a:cs typeface="+mn-cs"/>
        </a:defRPr>
      </a:lvl5pPr>
      <a:lvl6pPr marL="1664065" indent="-151279" algn="l" defTabSz="605115" rtl="0" eaLnBrk="1" latinLnBrk="0" hangingPunct="1">
        <a:lnSpc>
          <a:spcPct val="90000"/>
        </a:lnSpc>
        <a:spcBef>
          <a:spcPts val="330"/>
        </a:spcBef>
        <a:buFont typeface="Arial" panose="020B0604020202020204" pitchFamily="34" charset="0"/>
        <a:buChar char="•"/>
        <a:defRPr sz="1191" kern="1200">
          <a:solidFill>
            <a:schemeClr val="tx1"/>
          </a:solidFill>
          <a:latin typeface="+mn-lt"/>
          <a:ea typeface="+mn-ea"/>
          <a:cs typeface="+mn-cs"/>
        </a:defRPr>
      </a:lvl6pPr>
      <a:lvl7pPr marL="1966623" indent="-151279" algn="l" defTabSz="605115" rtl="0" eaLnBrk="1" latinLnBrk="0" hangingPunct="1">
        <a:lnSpc>
          <a:spcPct val="90000"/>
        </a:lnSpc>
        <a:spcBef>
          <a:spcPts val="330"/>
        </a:spcBef>
        <a:buFont typeface="Arial" panose="020B0604020202020204" pitchFamily="34" charset="0"/>
        <a:buChar char="•"/>
        <a:defRPr sz="1191" kern="1200">
          <a:solidFill>
            <a:schemeClr val="tx1"/>
          </a:solidFill>
          <a:latin typeface="+mn-lt"/>
          <a:ea typeface="+mn-ea"/>
          <a:cs typeface="+mn-cs"/>
        </a:defRPr>
      </a:lvl7pPr>
      <a:lvl8pPr marL="2269181" indent="-151279" algn="l" defTabSz="605115" rtl="0" eaLnBrk="1" latinLnBrk="0" hangingPunct="1">
        <a:lnSpc>
          <a:spcPct val="90000"/>
        </a:lnSpc>
        <a:spcBef>
          <a:spcPts val="330"/>
        </a:spcBef>
        <a:buFont typeface="Arial" panose="020B0604020202020204" pitchFamily="34" charset="0"/>
        <a:buChar char="•"/>
        <a:defRPr sz="1191" kern="1200">
          <a:solidFill>
            <a:schemeClr val="tx1"/>
          </a:solidFill>
          <a:latin typeface="+mn-lt"/>
          <a:ea typeface="+mn-ea"/>
          <a:cs typeface="+mn-cs"/>
        </a:defRPr>
      </a:lvl8pPr>
      <a:lvl9pPr marL="2571737" indent="-151279" algn="l" defTabSz="605115" rtl="0" eaLnBrk="1" latinLnBrk="0" hangingPunct="1">
        <a:lnSpc>
          <a:spcPct val="90000"/>
        </a:lnSpc>
        <a:spcBef>
          <a:spcPts val="330"/>
        </a:spcBef>
        <a:buFont typeface="Arial" panose="020B0604020202020204" pitchFamily="34" charset="0"/>
        <a:buChar char="•"/>
        <a:defRPr sz="1191" kern="1200">
          <a:solidFill>
            <a:schemeClr val="tx1"/>
          </a:solidFill>
          <a:latin typeface="+mn-lt"/>
          <a:ea typeface="+mn-ea"/>
          <a:cs typeface="+mn-cs"/>
        </a:defRPr>
      </a:lvl9pPr>
    </p:bodyStyle>
    <p:otherStyle>
      <a:defPPr>
        <a:defRPr lang="en-US"/>
      </a:defPPr>
      <a:lvl1pPr marL="0" algn="l" defTabSz="605115" rtl="0" eaLnBrk="1" latinLnBrk="0" hangingPunct="1">
        <a:defRPr sz="1191" kern="1200">
          <a:solidFill>
            <a:schemeClr val="tx1"/>
          </a:solidFill>
          <a:latin typeface="+mn-lt"/>
          <a:ea typeface="+mn-ea"/>
          <a:cs typeface="+mn-cs"/>
        </a:defRPr>
      </a:lvl1pPr>
      <a:lvl2pPr marL="302558" algn="l" defTabSz="605115" rtl="0" eaLnBrk="1" latinLnBrk="0" hangingPunct="1">
        <a:defRPr sz="1191" kern="1200">
          <a:solidFill>
            <a:schemeClr val="tx1"/>
          </a:solidFill>
          <a:latin typeface="+mn-lt"/>
          <a:ea typeface="+mn-ea"/>
          <a:cs typeface="+mn-cs"/>
        </a:defRPr>
      </a:lvl2pPr>
      <a:lvl3pPr marL="605115" algn="l" defTabSz="605115" rtl="0" eaLnBrk="1" latinLnBrk="0" hangingPunct="1">
        <a:defRPr sz="1191" kern="1200">
          <a:solidFill>
            <a:schemeClr val="tx1"/>
          </a:solidFill>
          <a:latin typeface="+mn-lt"/>
          <a:ea typeface="+mn-ea"/>
          <a:cs typeface="+mn-cs"/>
        </a:defRPr>
      </a:lvl3pPr>
      <a:lvl4pPr marL="907672" algn="l" defTabSz="605115" rtl="0" eaLnBrk="1" latinLnBrk="0" hangingPunct="1">
        <a:defRPr sz="1191" kern="1200">
          <a:solidFill>
            <a:schemeClr val="tx1"/>
          </a:solidFill>
          <a:latin typeface="+mn-lt"/>
          <a:ea typeface="+mn-ea"/>
          <a:cs typeface="+mn-cs"/>
        </a:defRPr>
      </a:lvl4pPr>
      <a:lvl5pPr marL="1210230" algn="l" defTabSz="605115" rtl="0" eaLnBrk="1" latinLnBrk="0" hangingPunct="1">
        <a:defRPr sz="1191" kern="1200">
          <a:solidFill>
            <a:schemeClr val="tx1"/>
          </a:solidFill>
          <a:latin typeface="+mn-lt"/>
          <a:ea typeface="+mn-ea"/>
          <a:cs typeface="+mn-cs"/>
        </a:defRPr>
      </a:lvl5pPr>
      <a:lvl6pPr marL="1512787" algn="l" defTabSz="605115" rtl="0" eaLnBrk="1" latinLnBrk="0" hangingPunct="1">
        <a:defRPr sz="1191" kern="1200">
          <a:solidFill>
            <a:schemeClr val="tx1"/>
          </a:solidFill>
          <a:latin typeface="+mn-lt"/>
          <a:ea typeface="+mn-ea"/>
          <a:cs typeface="+mn-cs"/>
        </a:defRPr>
      </a:lvl6pPr>
      <a:lvl7pPr marL="1815345" algn="l" defTabSz="605115" rtl="0" eaLnBrk="1" latinLnBrk="0" hangingPunct="1">
        <a:defRPr sz="1191" kern="1200">
          <a:solidFill>
            <a:schemeClr val="tx1"/>
          </a:solidFill>
          <a:latin typeface="+mn-lt"/>
          <a:ea typeface="+mn-ea"/>
          <a:cs typeface="+mn-cs"/>
        </a:defRPr>
      </a:lvl7pPr>
      <a:lvl8pPr marL="2117902" algn="l" defTabSz="605115" rtl="0" eaLnBrk="1" latinLnBrk="0" hangingPunct="1">
        <a:defRPr sz="1191" kern="1200">
          <a:solidFill>
            <a:schemeClr val="tx1"/>
          </a:solidFill>
          <a:latin typeface="+mn-lt"/>
          <a:ea typeface="+mn-ea"/>
          <a:cs typeface="+mn-cs"/>
        </a:defRPr>
      </a:lvl8pPr>
      <a:lvl9pPr marL="2420458" algn="l" defTabSz="605115" rtl="0" eaLnBrk="1" latinLnBrk="0" hangingPunct="1">
        <a:defRPr sz="1191"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60">
          <p15:clr>
            <a:srgbClr val="F26B43"/>
          </p15:clr>
        </p15:guide>
        <p15:guide id="4" pos="6076">
          <p15:clr>
            <a:srgbClr val="F26B43"/>
          </p15:clr>
        </p15:guide>
        <p15:guide id="5" orient="horz" pos="858">
          <p15:clr>
            <a:srgbClr val="F26B43"/>
          </p15:clr>
        </p15:guide>
        <p15:guide id="6" orient="horz" pos="4252">
          <p15:clr>
            <a:srgbClr val="F26B43"/>
          </p15:clr>
        </p15:guide>
        <p15:guide id="7" orient="horz" pos="677">
          <p15:clr>
            <a:srgbClr val="F26B43"/>
          </p15:clr>
        </p15:guide>
        <p15:guide id="8" orient="horz" pos="3987">
          <p15:clr>
            <a:srgbClr val="F26B43"/>
          </p15:clr>
        </p15:guide>
        <p15:guide id="9" orient="horz" pos="3864">
          <p15:clr>
            <a:srgbClr val="F26B43"/>
          </p15:clr>
        </p15:guide>
        <p15:guide id="10" orient="horz" pos="634">
          <p15:clr>
            <a:srgbClr val="F26B43"/>
          </p15:clr>
        </p15:guide>
        <p15:guide id="11" pos="3040">
          <p15:clr>
            <a:srgbClr val="F26B43"/>
          </p15:clr>
        </p15:guide>
        <p15:guide id="12" pos="32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8" name="Picture 27" descr="A close up of a logo&#10;&#10;Description automatically generated">
            <a:extLst>
              <a:ext uri="{FF2B5EF4-FFF2-40B4-BE49-F238E27FC236}">
                <a16:creationId xmlns:a16="http://schemas.microsoft.com/office/drawing/2014/main" id="{B725956E-74D9-4C8C-A0D9-57CE9A84AC9B}"/>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a:stretch/>
        </p:blipFill>
        <p:spPr>
          <a:xfrm>
            <a:off x="498476" y="6346525"/>
            <a:ext cx="1143983" cy="118391"/>
          </a:xfrm>
          <a:prstGeom prst="rect">
            <a:avLst/>
          </a:prstGeom>
        </p:spPr>
      </p:pic>
      <p:sp>
        <p:nvSpPr>
          <p:cNvPr id="2" name="Title Placeholder 1"/>
          <p:cNvSpPr>
            <a:spLocks noGrp="1"/>
          </p:cNvSpPr>
          <p:nvPr>
            <p:ph type="title"/>
          </p:nvPr>
        </p:nvSpPr>
        <p:spPr>
          <a:xfrm>
            <a:off x="500303" y="366382"/>
            <a:ext cx="11192165" cy="520844"/>
          </a:xfrm>
          <a:prstGeom prst="rect">
            <a:avLst/>
          </a:prstGeom>
        </p:spPr>
        <p:txBody>
          <a:bodyPr vert="horz" lIns="0" tIns="0" rIns="0" bIns="0" rtlCol="0" anchor="ctr" anchorCtr="0">
            <a:normAutofit/>
          </a:bodyPr>
          <a:lstStyle/>
          <a:p>
            <a:r>
              <a:rPr lang="en-US" dirty="0"/>
              <a:t>Click to edit Master title style</a:t>
            </a:r>
          </a:p>
        </p:txBody>
      </p:sp>
      <p:sp>
        <p:nvSpPr>
          <p:cNvPr id="14" name="TextBox 13"/>
          <p:cNvSpPr txBox="1"/>
          <p:nvPr userDrawn="1"/>
        </p:nvSpPr>
        <p:spPr>
          <a:xfrm>
            <a:off x="5878134" y="6261100"/>
            <a:ext cx="435742" cy="349250"/>
          </a:xfrm>
          <a:prstGeom prst="rect">
            <a:avLst/>
          </a:prstGeom>
          <a:noFill/>
        </p:spPr>
        <p:txBody>
          <a:bodyPr wrap="square" lIns="0" tIns="0" rIns="0" bIns="0" rtlCol="0" anchor="ctr" anchorCtr="0">
            <a:noAutofit/>
          </a:bodyPr>
          <a:lstStyle/>
          <a:p>
            <a:pPr algn="ctr"/>
            <a:fld id="{996B5273-46EB-4870-A6B0-6E7F43CBD6D0}" type="slidenum">
              <a:rPr lang="en-US" sz="882" b="0" i="0" smtClean="0">
                <a:solidFill>
                  <a:schemeClr val="bg1">
                    <a:lumMod val="65000"/>
                  </a:schemeClr>
                </a:solidFill>
                <a:latin typeface="Montserrat SemiBold" panose="00000700000000000000" pitchFamily="50" charset="0"/>
              </a:rPr>
              <a:pPr algn="ctr"/>
              <a:t>‹#›</a:t>
            </a:fld>
            <a:endParaRPr lang="en-US" sz="441" b="0" i="0" dirty="0">
              <a:solidFill>
                <a:schemeClr val="bg1">
                  <a:lumMod val="65000"/>
                </a:schemeClr>
              </a:solidFill>
              <a:latin typeface="Montserrat SemiBold" panose="00000700000000000000" pitchFamily="50" charset="0"/>
            </a:endParaRPr>
          </a:p>
        </p:txBody>
      </p:sp>
      <p:sp>
        <p:nvSpPr>
          <p:cNvPr id="4" name="Text Placeholder 3">
            <a:extLst>
              <a:ext uri="{FF2B5EF4-FFF2-40B4-BE49-F238E27FC236}">
                <a16:creationId xmlns:a16="http://schemas.microsoft.com/office/drawing/2014/main" id="{64EA8DB1-B4DD-4F3D-9CAB-994462C51D17}"/>
              </a:ext>
            </a:extLst>
          </p:cNvPr>
          <p:cNvSpPr>
            <a:spLocks noGrp="1"/>
          </p:cNvSpPr>
          <p:nvPr>
            <p:ph type="body" idx="1"/>
          </p:nvPr>
        </p:nvSpPr>
        <p:spPr>
          <a:xfrm>
            <a:off x="499539" y="1201978"/>
            <a:ext cx="11192932" cy="4210464"/>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BD641B0E-CDE6-4F1D-B3A5-7CEDD4AA3405}"/>
              </a:ext>
            </a:extLst>
          </p:cNvPr>
          <p:cNvSpPr>
            <a:spLocks noGrp="1"/>
          </p:cNvSpPr>
          <p:nvPr>
            <p:ph type="ftr" sz="quarter" idx="3"/>
          </p:nvPr>
        </p:nvSpPr>
        <p:spPr>
          <a:xfrm>
            <a:off x="499538" y="5584735"/>
            <a:ext cx="11192933" cy="371191"/>
          </a:xfrm>
          <a:prstGeom prst="rect">
            <a:avLst/>
          </a:prstGeom>
        </p:spPr>
        <p:txBody>
          <a:bodyPr vert="horz" lIns="0" tIns="0" rIns="0" bIns="0" rtlCol="0" anchor="b">
            <a:normAutofit/>
          </a:bodyPr>
          <a:lstStyle>
            <a:lvl1pPr algn="l">
              <a:defRPr sz="662">
                <a:solidFill>
                  <a:schemeClr val="tx2">
                    <a:lumMod val="60000"/>
                    <a:lumOff val="40000"/>
                  </a:schemeClr>
                </a:solidFill>
              </a:defRPr>
            </a:lvl1pPr>
          </a:lstStyle>
          <a:p>
            <a:endParaRPr lang="en-US"/>
          </a:p>
        </p:txBody>
      </p:sp>
      <p:grpSp>
        <p:nvGrpSpPr>
          <p:cNvPr id="6" name="Group 5" hidden="1">
            <a:extLst>
              <a:ext uri="{FF2B5EF4-FFF2-40B4-BE49-F238E27FC236}">
                <a16:creationId xmlns:a16="http://schemas.microsoft.com/office/drawing/2014/main" id="{4E8AA029-B160-4C7A-8E3C-DF9D27A3DE9A}"/>
              </a:ext>
            </a:extLst>
          </p:cNvPr>
          <p:cNvGrpSpPr/>
          <p:nvPr userDrawn="1"/>
        </p:nvGrpSpPr>
        <p:grpSpPr>
          <a:xfrm>
            <a:off x="7" y="0"/>
            <a:ext cx="12191999" cy="1806984"/>
            <a:chOff x="1" y="0"/>
            <a:chExt cx="9143999" cy="1806984"/>
          </a:xfrm>
        </p:grpSpPr>
        <p:sp>
          <p:nvSpPr>
            <p:cNvPr id="11" name="Rectangle 10">
              <a:extLst>
                <a:ext uri="{FF2B5EF4-FFF2-40B4-BE49-F238E27FC236}">
                  <a16:creationId xmlns:a16="http://schemas.microsoft.com/office/drawing/2014/main" id="{13F0C041-3F0C-4352-AA30-8952DA95732D}"/>
                </a:ext>
              </a:extLst>
            </p:cNvPr>
            <p:cNvSpPr/>
            <p:nvPr userDrawn="1"/>
          </p:nvSpPr>
          <p:spPr>
            <a:xfrm>
              <a:off x="2960914" y="0"/>
              <a:ext cx="1384663" cy="563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70"/>
            </a:p>
          </p:txBody>
        </p:sp>
        <p:sp>
          <p:nvSpPr>
            <p:cNvPr id="13" name="Rectangle 12">
              <a:extLst>
                <a:ext uri="{FF2B5EF4-FFF2-40B4-BE49-F238E27FC236}">
                  <a16:creationId xmlns:a16="http://schemas.microsoft.com/office/drawing/2014/main" id="{72D69049-44B4-403A-894E-415AC434A2BA}"/>
                </a:ext>
              </a:extLst>
            </p:cNvPr>
            <p:cNvSpPr/>
            <p:nvPr userDrawn="1"/>
          </p:nvSpPr>
          <p:spPr>
            <a:xfrm rot="16200000">
              <a:off x="-501831" y="924153"/>
              <a:ext cx="1384663" cy="380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70"/>
            </a:p>
          </p:txBody>
        </p:sp>
        <p:sp>
          <p:nvSpPr>
            <p:cNvPr id="15" name="Rectangle 14">
              <a:extLst>
                <a:ext uri="{FF2B5EF4-FFF2-40B4-BE49-F238E27FC236}">
                  <a16:creationId xmlns:a16="http://schemas.microsoft.com/office/drawing/2014/main" id="{3CBF5AAF-3914-4E9E-823C-212074B26F67}"/>
                </a:ext>
              </a:extLst>
            </p:cNvPr>
            <p:cNvSpPr/>
            <p:nvPr userDrawn="1"/>
          </p:nvSpPr>
          <p:spPr>
            <a:xfrm rot="16200000">
              <a:off x="8261169" y="924153"/>
              <a:ext cx="1384663" cy="380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70"/>
            </a:p>
          </p:txBody>
        </p:sp>
        <p:sp>
          <p:nvSpPr>
            <p:cNvPr id="16" name="Rectangle 15">
              <a:extLst>
                <a:ext uri="{FF2B5EF4-FFF2-40B4-BE49-F238E27FC236}">
                  <a16:creationId xmlns:a16="http://schemas.microsoft.com/office/drawing/2014/main" id="{D149671D-CD16-4DC6-8924-8853E1962F0C}"/>
                </a:ext>
              </a:extLst>
            </p:cNvPr>
            <p:cNvSpPr/>
            <p:nvPr userDrawn="1"/>
          </p:nvSpPr>
          <p:spPr>
            <a:xfrm>
              <a:off x="2960914" y="1361846"/>
              <a:ext cx="1384663" cy="1596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70"/>
            </a:p>
          </p:txBody>
        </p:sp>
      </p:grpSp>
      <p:cxnSp>
        <p:nvCxnSpPr>
          <p:cNvPr id="19" name="Straight Connector 18" hidden="1">
            <a:extLst>
              <a:ext uri="{FF2B5EF4-FFF2-40B4-BE49-F238E27FC236}">
                <a16:creationId xmlns:a16="http://schemas.microsoft.com/office/drawing/2014/main" id="{CACEEBE0-DA28-477F-935F-1EE448F95E79}"/>
              </a:ext>
            </a:extLst>
          </p:cNvPr>
          <p:cNvCxnSpPr/>
          <p:nvPr userDrawn="1"/>
        </p:nvCxnSpPr>
        <p:spPr>
          <a:xfrm flipH="1">
            <a:off x="-2286000" y="1521503"/>
            <a:ext cx="45339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6F07BA1-992E-4D85-9A86-28B6F19BCADB}"/>
              </a:ext>
            </a:extLst>
          </p:cNvPr>
          <p:cNvCxnSpPr>
            <a:cxnSpLocks/>
          </p:cNvCxnSpPr>
          <p:nvPr userDrawn="1"/>
        </p:nvCxnSpPr>
        <p:spPr>
          <a:xfrm>
            <a:off x="495305" y="6235700"/>
            <a:ext cx="10604501" cy="0"/>
          </a:xfrm>
          <a:prstGeom prst="line">
            <a:avLst/>
          </a:prstGeom>
          <a:ln w="63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AC0916CF-FBB0-4498-A467-AF476DCFDC13}"/>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11077945" y="6130246"/>
            <a:ext cx="615587" cy="461690"/>
          </a:xfrm>
          <a:prstGeom prst="rect">
            <a:avLst/>
          </a:prstGeom>
        </p:spPr>
      </p:pic>
      <p:cxnSp>
        <p:nvCxnSpPr>
          <p:cNvPr id="18" name="Straight Connector 17">
            <a:extLst>
              <a:ext uri="{FF2B5EF4-FFF2-40B4-BE49-F238E27FC236}">
                <a16:creationId xmlns:a16="http://schemas.microsoft.com/office/drawing/2014/main" id="{E88FEDAB-12E8-4D3E-BF60-BBA0C22FEA90}"/>
              </a:ext>
            </a:extLst>
          </p:cNvPr>
          <p:cNvCxnSpPr>
            <a:cxnSpLocks/>
          </p:cNvCxnSpPr>
          <p:nvPr userDrawn="1"/>
        </p:nvCxnSpPr>
        <p:spPr>
          <a:xfrm>
            <a:off x="508007" y="947414"/>
            <a:ext cx="157479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73834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Lst>
  <p:hf sldNum="0" hdr="0" ftr="0" dt="0"/>
  <p:txStyles>
    <p:titleStyle>
      <a:lvl1pPr algn="l" defTabSz="605115" rtl="0" eaLnBrk="1" latinLnBrk="0" hangingPunct="1">
        <a:lnSpc>
          <a:spcPct val="90000"/>
        </a:lnSpc>
        <a:spcBef>
          <a:spcPct val="0"/>
        </a:spcBef>
        <a:buNone/>
        <a:defRPr sz="2118" b="1" kern="1200" cap="all" baseline="0">
          <a:solidFill>
            <a:schemeClr val="tx2">
              <a:lumMod val="75000"/>
            </a:schemeClr>
          </a:solidFill>
          <a:latin typeface="Montserrat SemiBold" panose="00000700000000000000" pitchFamily="50" charset="0"/>
          <a:ea typeface="+mj-ea"/>
          <a:cs typeface="+mj-cs"/>
        </a:defRPr>
      </a:lvl1pPr>
    </p:titleStyle>
    <p:bodyStyle>
      <a:lvl1pPr marL="0" indent="0" algn="l" defTabSz="605115" rtl="0" eaLnBrk="1" latinLnBrk="0" hangingPunct="1">
        <a:lnSpc>
          <a:spcPct val="100000"/>
        </a:lnSpc>
        <a:spcBef>
          <a:spcPts val="397"/>
        </a:spcBef>
        <a:buFont typeface="Arial" panose="020B0604020202020204" pitchFamily="34" charset="0"/>
        <a:buNone/>
        <a:defRPr sz="1412" b="1" kern="1200">
          <a:solidFill>
            <a:schemeClr val="tx2">
              <a:lumMod val="75000"/>
            </a:schemeClr>
          </a:solidFill>
          <a:latin typeface="+mn-lt"/>
          <a:ea typeface="+mn-ea"/>
          <a:cs typeface="+mn-cs"/>
        </a:defRPr>
      </a:lvl1pPr>
      <a:lvl2pPr marL="0" indent="0" algn="l" defTabSz="605115" rtl="0" eaLnBrk="1" latinLnBrk="0" hangingPunct="1">
        <a:lnSpc>
          <a:spcPct val="100000"/>
        </a:lnSpc>
        <a:spcBef>
          <a:spcPts val="397"/>
        </a:spcBef>
        <a:buClr>
          <a:schemeClr val="accent1"/>
        </a:buClr>
        <a:buFont typeface="Arial" panose="020B0604020202020204" pitchFamily="34" charset="0"/>
        <a:buNone/>
        <a:defRPr sz="1235" kern="1200">
          <a:solidFill>
            <a:schemeClr val="bg2">
              <a:lumMod val="75000"/>
            </a:schemeClr>
          </a:solidFill>
          <a:latin typeface="+mn-lt"/>
          <a:ea typeface="+mn-ea"/>
          <a:cs typeface="+mn-cs"/>
        </a:defRPr>
      </a:lvl2pPr>
      <a:lvl3pPr marL="242046" indent="-121022" algn="l" defTabSz="605115" rtl="0" eaLnBrk="1" latinLnBrk="0" hangingPunct="1">
        <a:lnSpc>
          <a:spcPct val="100000"/>
        </a:lnSpc>
        <a:spcBef>
          <a:spcPts val="397"/>
        </a:spcBef>
        <a:buClr>
          <a:schemeClr val="tx2">
            <a:lumMod val="75000"/>
          </a:schemeClr>
        </a:buClr>
        <a:buFont typeface="Arial" panose="020B0604020202020204" pitchFamily="34" charset="0"/>
        <a:buChar char="•"/>
        <a:defRPr sz="1059" kern="1200">
          <a:solidFill>
            <a:schemeClr val="bg2">
              <a:lumMod val="75000"/>
            </a:schemeClr>
          </a:solidFill>
          <a:latin typeface="+mn-lt"/>
          <a:ea typeface="+mn-ea"/>
          <a:cs typeface="+mn-cs"/>
        </a:defRPr>
      </a:lvl3pPr>
      <a:lvl4pPr marL="363069" indent="-121022" algn="l" defTabSz="605115" rtl="0" eaLnBrk="1" latinLnBrk="0" hangingPunct="1">
        <a:lnSpc>
          <a:spcPct val="100000"/>
        </a:lnSpc>
        <a:spcBef>
          <a:spcPts val="397"/>
        </a:spcBef>
        <a:buClr>
          <a:schemeClr val="tx2">
            <a:lumMod val="75000"/>
          </a:schemeClr>
        </a:buClr>
        <a:buFont typeface="Montserrat" panose="00000500000000000000" pitchFamily="2" charset="0"/>
        <a:buChar char="‒"/>
        <a:defRPr sz="971" kern="1200">
          <a:solidFill>
            <a:schemeClr val="bg2">
              <a:lumMod val="75000"/>
            </a:schemeClr>
          </a:solidFill>
          <a:latin typeface="+mn-lt"/>
          <a:ea typeface="+mn-ea"/>
          <a:cs typeface="+mn-cs"/>
        </a:defRPr>
      </a:lvl4pPr>
      <a:lvl5pPr marL="484092" indent="-121022" algn="l" defTabSz="605115" rtl="0" eaLnBrk="1" latinLnBrk="0" hangingPunct="1">
        <a:lnSpc>
          <a:spcPct val="100000"/>
        </a:lnSpc>
        <a:spcBef>
          <a:spcPts val="397"/>
        </a:spcBef>
        <a:buClr>
          <a:schemeClr val="tx2">
            <a:lumMod val="75000"/>
          </a:schemeClr>
        </a:buClr>
        <a:buFont typeface="Arial" panose="020B0604020202020204" pitchFamily="34" charset="0"/>
        <a:buChar char="•"/>
        <a:defRPr sz="882" kern="1200">
          <a:solidFill>
            <a:schemeClr val="bg2">
              <a:lumMod val="75000"/>
            </a:schemeClr>
          </a:solidFill>
          <a:latin typeface="+mn-lt"/>
          <a:ea typeface="+mn-ea"/>
          <a:cs typeface="+mn-cs"/>
        </a:defRPr>
      </a:lvl5pPr>
      <a:lvl6pPr marL="1664065" indent="-151279" algn="l" defTabSz="605115" rtl="0" eaLnBrk="1" latinLnBrk="0" hangingPunct="1">
        <a:lnSpc>
          <a:spcPct val="90000"/>
        </a:lnSpc>
        <a:spcBef>
          <a:spcPts val="330"/>
        </a:spcBef>
        <a:buFont typeface="Arial" panose="020B0604020202020204" pitchFamily="34" charset="0"/>
        <a:buChar char="•"/>
        <a:defRPr sz="1191" kern="1200">
          <a:solidFill>
            <a:schemeClr val="tx1"/>
          </a:solidFill>
          <a:latin typeface="+mn-lt"/>
          <a:ea typeface="+mn-ea"/>
          <a:cs typeface="+mn-cs"/>
        </a:defRPr>
      </a:lvl6pPr>
      <a:lvl7pPr marL="1966623" indent="-151279" algn="l" defTabSz="605115" rtl="0" eaLnBrk="1" latinLnBrk="0" hangingPunct="1">
        <a:lnSpc>
          <a:spcPct val="90000"/>
        </a:lnSpc>
        <a:spcBef>
          <a:spcPts val="330"/>
        </a:spcBef>
        <a:buFont typeface="Arial" panose="020B0604020202020204" pitchFamily="34" charset="0"/>
        <a:buChar char="•"/>
        <a:defRPr sz="1191" kern="1200">
          <a:solidFill>
            <a:schemeClr val="tx1"/>
          </a:solidFill>
          <a:latin typeface="+mn-lt"/>
          <a:ea typeface="+mn-ea"/>
          <a:cs typeface="+mn-cs"/>
        </a:defRPr>
      </a:lvl7pPr>
      <a:lvl8pPr marL="2269181" indent="-151279" algn="l" defTabSz="605115" rtl="0" eaLnBrk="1" latinLnBrk="0" hangingPunct="1">
        <a:lnSpc>
          <a:spcPct val="90000"/>
        </a:lnSpc>
        <a:spcBef>
          <a:spcPts val="330"/>
        </a:spcBef>
        <a:buFont typeface="Arial" panose="020B0604020202020204" pitchFamily="34" charset="0"/>
        <a:buChar char="•"/>
        <a:defRPr sz="1191" kern="1200">
          <a:solidFill>
            <a:schemeClr val="tx1"/>
          </a:solidFill>
          <a:latin typeface="+mn-lt"/>
          <a:ea typeface="+mn-ea"/>
          <a:cs typeface="+mn-cs"/>
        </a:defRPr>
      </a:lvl8pPr>
      <a:lvl9pPr marL="2571737" indent="-151279" algn="l" defTabSz="605115" rtl="0" eaLnBrk="1" latinLnBrk="0" hangingPunct="1">
        <a:lnSpc>
          <a:spcPct val="90000"/>
        </a:lnSpc>
        <a:spcBef>
          <a:spcPts val="330"/>
        </a:spcBef>
        <a:buFont typeface="Arial" panose="020B0604020202020204" pitchFamily="34" charset="0"/>
        <a:buChar char="•"/>
        <a:defRPr sz="1191" kern="1200">
          <a:solidFill>
            <a:schemeClr val="tx1"/>
          </a:solidFill>
          <a:latin typeface="+mn-lt"/>
          <a:ea typeface="+mn-ea"/>
          <a:cs typeface="+mn-cs"/>
        </a:defRPr>
      </a:lvl9pPr>
    </p:bodyStyle>
    <p:otherStyle>
      <a:defPPr>
        <a:defRPr lang="en-US"/>
      </a:defPPr>
      <a:lvl1pPr marL="0" algn="l" defTabSz="605115" rtl="0" eaLnBrk="1" latinLnBrk="0" hangingPunct="1">
        <a:defRPr sz="1191" kern="1200">
          <a:solidFill>
            <a:schemeClr val="tx1"/>
          </a:solidFill>
          <a:latin typeface="+mn-lt"/>
          <a:ea typeface="+mn-ea"/>
          <a:cs typeface="+mn-cs"/>
        </a:defRPr>
      </a:lvl1pPr>
      <a:lvl2pPr marL="302558" algn="l" defTabSz="605115" rtl="0" eaLnBrk="1" latinLnBrk="0" hangingPunct="1">
        <a:defRPr sz="1191" kern="1200">
          <a:solidFill>
            <a:schemeClr val="tx1"/>
          </a:solidFill>
          <a:latin typeface="+mn-lt"/>
          <a:ea typeface="+mn-ea"/>
          <a:cs typeface="+mn-cs"/>
        </a:defRPr>
      </a:lvl2pPr>
      <a:lvl3pPr marL="605115" algn="l" defTabSz="605115" rtl="0" eaLnBrk="1" latinLnBrk="0" hangingPunct="1">
        <a:defRPr sz="1191" kern="1200">
          <a:solidFill>
            <a:schemeClr val="tx1"/>
          </a:solidFill>
          <a:latin typeface="+mn-lt"/>
          <a:ea typeface="+mn-ea"/>
          <a:cs typeface="+mn-cs"/>
        </a:defRPr>
      </a:lvl3pPr>
      <a:lvl4pPr marL="907672" algn="l" defTabSz="605115" rtl="0" eaLnBrk="1" latinLnBrk="0" hangingPunct="1">
        <a:defRPr sz="1191" kern="1200">
          <a:solidFill>
            <a:schemeClr val="tx1"/>
          </a:solidFill>
          <a:latin typeface="+mn-lt"/>
          <a:ea typeface="+mn-ea"/>
          <a:cs typeface="+mn-cs"/>
        </a:defRPr>
      </a:lvl4pPr>
      <a:lvl5pPr marL="1210230" algn="l" defTabSz="605115" rtl="0" eaLnBrk="1" latinLnBrk="0" hangingPunct="1">
        <a:defRPr sz="1191" kern="1200">
          <a:solidFill>
            <a:schemeClr val="tx1"/>
          </a:solidFill>
          <a:latin typeface="+mn-lt"/>
          <a:ea typeface="+mn-ea"/>
          <a:cs typeface="+mn-cs"/>
        </a:defRPr>
      </a:lvl5pPr>
      <a:lvl6pPr marL="1512787" algn="l" defTabSz="605115" rtl="0" eaLnBrk="1" latinLnBrk="0" hangingPunct="1">
        <a:defRPr sz="1191" kern="1200">
          <a:solidFill>
            <a:schemeClr val="tx1"/>
          </a:solidFill>
          <a:latin typeface="+mn-lt"/>
          <a:ea typeface="+mn-ea"/>
          <a:cs typeface="+mn-cs"/>
        </a:defRPr>
      </a:lvl6pPr>
      <a:lvl7pPr marL="1815345" algn="l" defTabSz="605115" rtl="0" eaLnBrk="1" latinLnBrk="0" hangingPunct="1">
        <a:defRPr sz="1191" kern="1200">
          <a:solidFill>
            <a:schemeClr val="tx1"/>
          </a:solidFill>
          <a:latin typeface="+mn-lt"/>
          <a:ea typeface="+mn-ea"/>
          <a:cs typeface="+mn-cs"/>
        </a:defRPr>
      </a:lvl7pPr>
      <a:lvl8pPr marL="2117902" algn="l" defTabSz="605115" rtl="0" eaLnBrk="1" latinLnBrk="0" hangingPunct="1">
        <a:defRPr sz="1191" kern="1200">
          <a:solidFill>
            <a:schemeClr val="tx1"/>
          </a:solidFill>
          <a:latin typeface="+mn-lt"/>
          <a:ea typeface="+mn-ea"/>
          <a:cs typeface="+mn-cs"/>
        </a:defRPr>
      </a:lvl8pPr>
      <a:lvl9pPr marL="2420458" algn="l" defTabSz="605115" rtl="0" eaLnBrk="1" latinLnBrk="0" hangingPunct="1">
        <a:defRPr sz="1191"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60">
          <p15:clr>
            <a:srgbClr val="F26B43"/>
          </p15:clr>
        </p15:guide>
        <p15:guide id="4" pos="6076">
          <p15:clr>
            <a:srgbClr val="F26B43"/>
          </p15:clr>
        </p15:guide>
        <p15:guide id="5" orient="horz" pos="858">
          <p15:clr>
            <a:srgbClr val="F26B43"/>
          </p15:clr>
        </p15:guide>
        <p15:guide id="6" orient="horz" pos="4252">
          <p15:clr>
            <a:srgbClr val="F26B43"/>
          </p15:clr>
        </p15:guide>
        <p15:guide id="7" orient="horz" pos="677">
          <p15:clr>
            <a:srgbClr val="F26B43"/>
          </p15:clr>
        </p15:guide>
        <p15:guide id="8" orient="horz" pos="3987">
          <p15:clr>
            <a:srgbClr val="F26B43"/>
          </p15:clr>
        </p15:guide>
        <p15:guide id="9" orient="horz" pos="3864">
          <p15:clr>
            <a:srgbClr val="F26B43"/>
          </p15:clr>
        </p15:guide>
        <p15:guide id="10" orient="horz" pos="634">
          <p15:clr>
            <a:srgbClr val="F26B43"/>
          </p15:clr>
        </p15:guide>
        <p15:guide id="11" pos="3040">
          <p15:clr>
            <a:srgbClr val="F26B43"/>
          </p15:clr>
        </p15:guide>
        <p15:guide id="12" pos="32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hyperlink" Target="https://www.newsofmillcreek.com/content/three-people-displaced-after-lake-stevens-house-fire"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hyperlink" Target="mailto:Lisa.Miller@captrust.com" TargetMode="External"/><Relationship Id="rId2" Type="http://schemas.openxmlformats.org/officeDocument/2006/relationships/notesSlide" Target="../notesSlides/notesSlide6.xml"/><Relationship Id="rId1" Type="http://schemas.openxmlformats.org/officeDocument/2006/relationships/slideLayout" Target="../slideLayouts/slideLayout40.xml"/><Relationship Id="rId4" Type="http://schemas.openxmlformats.org/officeDocument/2006/relationships/hyperlink" Target="http://www.captrustadvisor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 Placeholder 57">
            <a:extLst>
              <a:ext uri="{FF2B5EF4-FFF2-40B4-BE49-F238E27FC236}">
                <a16:creationId xmlns:a16="http://schemas.microsoft.com/office/drawing/2014/main" id="{2DA7D411-E378-490E-B966-3A45B4C675EB}"/>
              </a:ext>
            </a:extLst>
          </p:cNvPr>
          <p:cNvSpPr>
            <a:spLocks noGrp="1"/>
          </p:cNvSpPr>
          <p:nvPr>
            <p:ph type="body" sz="quarter" idx="13"/>
          </p:nvPr>
        </p:nvSpPr>
        <p:spPr>
          <a:xfrm>
            <a:off x="5295014" y="4840704"/>
            <a:ext cx="6106764" cy="758028"/>
          </a:xfrm>
        </p:spPr>
        <p:txBody>
          <a:bodyPr wrap="square">
            <a:spAutoFit/>
          </a:bodyPr>
          <a:lstStyle/>
          <a:p>
            <a:r>
              <a:rPr lang="en-US" sz="1600" dirty="0"/>
              <a:t>Lisa Ivie Miller, AIF</a:t>
            </a:r>
            <a:r>
              <a:rPr lang="en-US" sz="1600" baseline="30000" dirty="0"/>
              <a:t>®  </a:t>
            </a:r>
            <a:r>
              <a:rPr lang="en-US" sz="1600" dirty="0"/>
              <a:t>Principal | Financial Advisor</a:t>
            </a:r>
          </a:p>
          <a:p>
            <a:r>
              <a:rPr lang="en-US" sz="1600" dirty="0"/>
              <a:t>John Keeton, CFA® Sr. Vice President, Financial Advisor</a:t>
            </a:r>
          </a:p>
          <a:p>
            <a:endParaRPr lang="en-US" dirty="0"/>
          </a:p>
        </p:txBody>
      </p:sp>
      <p:sp>
        <p:nvSpPr>
          <p:cNvPr id="3" name="Text Placeholder 2">
            <a:extLst>
              <a:ext uri="{FF2B5EF4-FFF2-40B4-BE49-F238E27FC236}">
                <a16:creationId xmlns:a16="http://schemas.microsoft.com/office/drawing/2014/main" id="{E9421C63-E01A-4D73-8F0D-A40106D01541}"/>
              </a:ext>
            </a:extLst>
          </p:cNvPr>
          <p:cNvSpPr>
            <a:spLocks noGrp="1"/>
          </p:cNvSpPr>
          <p:nvPr>
            <p:ph type="body" sz="quarter" idx="14"/>
          </p:nvPr>
        </p:nvSpPr>
        <p:spPr>
          <a:xfrm>
            <a:off x="5682342" y="2373455"/>
            <a:ext cx="4935241" cy="1055545"/>
          </a:xfrm>
        </p:spPr>
        <p:txBody>
          <a:bodyPr>
            <a:noAutofit/>
          </a:bodyPr>
          <a:lstStyle/>
          <a:p>
            <a:r>
              <a:rPr lang="en-US" sz="2400" dirty="0">
                <a:latin typeface="Montserrat SemiBold" panose="00000700000000000000" pitchFamily="50" charset="0"/>
              </a:rPr>
              <a:t>Due Diligence and Your Fiduciary Duty: Understanding the Elements</a:t>
            </a:r>
          </a:p>
        </p:txBody>
      </p:sp>
      <p:sp>
        <p:nvSpPr>
          <p:cNvPr id="4" name="Text Placeholder 3">
            <a:extLst>
              <a:ext uri="{FF2B5EF4-FFF2-40B4-BE49-F238E27FC236}">
                <a16:creationId xmlns:a16="http://schemas.microsoft.com/office/drawing/2014/main" id="{84ED4A74-9D24-4081-AE6F-E3C5A50C3526}"/>
              </a:ext>
            </a:extLst>
          </p:cNvPr>
          <p:cNvSpPr>
            <a:spLocks noGrp="1"/>
          </p:cNvSpPr>
          <p:nvPr>
            <p:ph type="body" sz="quarter" idx="15"/>
          </p:nvPr>
        </p:nvSpPr>
        <p:spPr>
          <a:xfrm>
            <a:off x="5682342" y="3669231"/>
            <a:ext cx="4283719" cy="222421"/>
          </a:xfrm>
        </p:spPr>
        <p:txBody>
          <a:bodyPr>
            <a:normAutofit/>
          </a:bodyPr>
          <a:lstStyle/>
          <a:p>
            <a:r>
              <a:rPr lang="en-US" dirty="0">
                <a:latin typeface="Montserrat" panose="020B0604020202020204" charset="0"/>
                <a:cs typeface="Gotham Book"/>
              </a:rPr>
              <a:t> October 2022</a:t>
            </a:r>
          </a:p>
          <a:p>
            <a:endParaRPr lang="en-US" dirty="0"/>
          </a:p>
        </p:txBody>
      </p:sp>
      <p:sp>
        <p:nvSpPr>
          <p:cNvPr id="2" name="TextBox 1">
            <a:extLst>
              <a:ext uri="{FF2B5EF4-FFF2-40B4-BE49-F238E27FC236}">
                <a16:creationId xmlns:a16="http://schemas.microsoft.com/office/drawing/2014/main" id="{BC98303E-85C8-094C-9F19-A1F66D56A9E7}"/>
              </a:ext>
            </a:extLst>
          </p:cNvPr>
          <p:cNvSpPr txBox="1"/>
          <p:nvPr/>
        </p:nvSpPr>
        <p:spPr>
          <a:xfrm>
            <a:off x="5234987" y="5406922"/>
            <a:ext cx="0" cy="0"/>
          </a:xfrm>
          <a:prstGeom prst="rect">
            <a:avLst/>
          </a:prstGeom>
          <a:noFill/>
        </p:spPr>
        <p:txBody>
          <a:bodyPr wrap="none" lIns="0" tIns="0" rIns="0" bIns="0" rtlCol="0">
            <a:noAutofit/>
          </a:bodyPr>
          <a:lstStyle/>
          <a:p>
            <a:pPr defTabSz="449347"/>
            <a:endParaRPr lang="en-US" sz="1412" dirty="0">
              <a:solidFill>
                <a:srgbClr val="415464"/>
              </a:solidFill>
              <a:latin typeface="Montserrat"/>
            </a:endParaRPr>
          </a:p>
        </p:txBody>
      </p:sp>
      <p:pic>
        <p:nvPicPr>
          <p:cNvPr id="1028" name="Picture 4">
            <a:extLst>
              <a:ext uri="{FF2B5EF4-FFF2-40B4-BE49-F238E27FC236}">
                <a16:creationId xmlns:a16="http://schemas.microsoft.com/office/drawing/2014/main" id="{E3917239-8C31-6BBB-F7EA-E96BEC13B0FA}"/>
              </a:ext>
            </a:extLst>
          </p:cNvPr>
          <p:cNvPicPr>
            <a:picLocks noChangeAspect="1" noChangeArrowheads="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bwMode="auto">
          <a:xfrm>
            <a:off x="447747" y="170586"/>
            <a:ext cx="4722564" cy="6584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951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F3E12B-0897-727D-1596-EFA77BFB1846}"/>
              </a:ext>
            </a:extLst>
          </p:cNvPr>
          <p:cNvSpPr>
            <a:spLocks noGrp="1"/>
          </p:cNvSpPr>
          <p:nvPr>
            <p:ph type="title"/>
          </p:nvPr>
        </p:nvSpPr>
        <p:spPr>
          <a:xfrm>
            <a:off x="841248" y="548640"/>
            <a:ext cx="3600860" cy="5431536"/>
          </a:xfrm>
        </p:spPr>
        <p:txBody>
          <a:bodyPr vert="horz" lIns="91440" tIns="45720" rIns="91440" bIns="45720" rtlCol="0" anchor="ctr">
            <a:normAutofit/>
          </a:bodyPr>
          <a:lstStyle/>
          <a:p>
            <a:pPr defTabSz="914400"/>
            <a:r>
              <a:rPr lang="en-US" sz="4000" b="0" kern="1200" dirty="0">
                <a:solidFill>
                  <a:schemeClr val="tx1"/>
                </a:solidFill>
                <a:latin typeface="+mj-lt"/>
                <a:ea typeface="+mj-ea"/>
                <a:cs typeface="+mj-cs"/>
              </a:rPr>
              <a:t>Fiduciary checklist:  </a:t>
            </a:r>
            <a:r>
              <a:rPr lang="en-US" sz="3200" b="0" kern="1200" dirty="0">
                <a:solidFill>
                  <a:schemeClr val="tx1"/>
                </a:solidFill>
                <a:latin typeface="+mj-lt"/>
                <a:ea typeface="+mj-ea"/>
                <a:cs typeface="+mj-cs"/>
              </a:rPr>
              <a:t>provider documents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A740691-0708-139E-D84F-B8AA4D932A8A}"/>
              </a:ext>
            </a:extLst>
          </p:cNvPr>
          <p:cNvPicPr>
            <a:picLocks noChangeAspect="1"/>
          </p:cNvPicPr>
          <p:nvPr/>
        </p:nvPicPr>
        <p:blipFill>
          <a:blip r:embed="rId2"/>
          <a:stretch>
            <a:fillRect/>
          </a:stretch>
        </p:blipFill>
        <p:spPr>
          <a:xfrm>
            <a:off x="5126418" y="347142"/>
            <a:ext cx="5955712" cy="5633034"/>
          </a:xfrm>
          <a:prstGeom prst="rect">
            <a:avLst/>
          </a:prstGeom>
        </p:spPr>
      </p:pic>
    </p:spTree>
    <p:extLst>
      <p:ext uri="{BB962C8B-B14F-4D97-AF65-F5344CB8AC3E}">
        <p14:creationId xmlns:p14="http://schemas.microsoft.com/office/powerpoint/2010/main" val="3323081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F3E12B-0897-727D-1596-EFA77BFB1846}"/>
              </a:ext>
            </a:extLst>
          </p:cNvPr>
          <p:cNvSpPr>
            <a:spLocks noGrp="1"/>
          </p:cNvSpPr>
          <p:nvPr>
            <p:ph type="title"/>
          </p:nvPr>
        </p:nvSpPr>
        <p:spPr>
          <a:xfrm>
            <a:off x="841248" y="548640"/>
            <a:ext cx="3600860" cy="5431536"/>
          </a:xfrm>
        </p:spPr>
        <p:txBody>
          <a:bodyPr vert="horz" lIns="91440" tIns="45720" rIns="91440" bIns="45720" rtlCol="0" anchor="ctr">
            <a:normAutofit/>
          </a:bodyPr>
          <a:lstStyle/>
          <a:p>
            <a:pPr defTabSz="914400"/>
            <a:r>
              <a:rPr lang="en-US" sz="4000" b="0" kern="1200" dirty="0">
                <a:solidFill>
                  <a:schemeClr val="tx1"/>
                </a:solidFill>
                <a:latin typeface="+mj-lt"/>
                <a:ea typeface="+mj-ea"/>
                <a:cs typeface="+mj-cs"/>
              </a:rPr>
              <a:t>Fiduciary checklist:  </a:t>
            </a:r>
            <a:r>
              <a:rPr lang="en-US" sz="3200" b="0" kern="1200" dirty="0">
                <a:solidFill>
                  <a:schemeClr val="tx1"/>
                </a:solidFill>
                <a:latin typeface="+mj-lt"/>
                <a:ea typeface="+mj-ea"/>
                <a:cs typeface="+mj-cs"/>
              </a:rPr>
              <a:t>member communications </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E115353-903A-97E7-E8BD-0009F72139F4}"/>
              </a:ext>
            </a:extLst>
          </p:cNvPr>
          <p:cNvPicPr>
            <a:picLocks noChangeAspect="1"/>
          </p:cNvPicPr>
          <p:nvPr/>
        </p:nvPicPr>
        <p:blipFill>
          <a:blip r:embed="rId2"/>
          <a:stretch>
            <a:fillRect/>
          </a:stretch>
        </p:blipFill>
        <p:spPr>
          <a:xfrm>
            <a:off x="5066132" y="1281761"/>
            <a:ext cx="6922050" cy="3965294"/>
          </a:xfrm>
          <a:prstGeom prst="rect">
            <a:avLst/>
          </a:prstGeom>
        </p:spPr>
      </p:pic>
    </p:spTree>
    <p:extLst>
      <p:ext uri="{BB962C8B-B14F-4D97-AF65-F5344CB8AC3E}">
        <p14:creationId xmlns:p14="http://schemas.microsoft.com/office/powerpoint/2010/main" val="2149247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F3E12B-0897-727D-1596-EFA77BFB1846}"/>
              </a:ext>
            </a:extLst>
          </p:cNvPr>
          <p:cNvSpPr>
            <a:spLocks noGrp="1"/>
          </p:cNvSpPr>
          <p:nvPr>
            <p:ph type="title"/>
          </p:nvPr>
        </p:nvSpPr>
        <p:spPr>
          <a:xfrm>
            <a:off x="841248" y="548640"/>
            <a:ext cx="3600860" cy="5431536"/>
          </a:xfrm>
        </p:spPr>
        <p:txBody>
          <a:bodyPr vert="horz" lIns="91440" tIns="45720" rIns="91440" bIns="45720" rtlCol="0" anchor="ctr">
            <a:normAutofit/>
          </a:bodyPr>
          <a:lstStyle/>
          <a:p>
            <a:pPr defTabSz="914400"/>
            <a:r>
              <a:rPr lang="en-US" sz="4000" b="0" kern="1200" dirty="0">
                <a:solidFill>
                  <a:schemeClr val="tx1"/>
                </a:solidFill>
                <a:latin typeface="+mj-lt"/>
                <a:ea typeface="+mj-ea"/>
                <a:cs typeface="+mj-cs"/>
              </a:rPr>
              <a:t>TLFFRA </a:t>
            </a:r>
            <a:br>
              <a:rPr lang="en-US" sz="4000" b="0" kern="1200" dirty="0">
                <a:solidFill>
                  <a:schemeClr val="tx1"/>
                </a:solidFill>
                <a:latin typeface="+mj-lt"/>
                <a:ea typeface="+mj-ea"/>
                <a:cs typeface="+mj-cs"/>
              </a:rPr>
            </a:br>
            <a:r>
              <a:rPr lang="en-US" sz="4000" b="0" kern="1200" dirty="0">
                <a:solidFill>
                  <a:schemeClr val="tx1"/>
                </a:solidFill>
                <a:latin typeface="+mj-lt"/>
                <a:ea typeface="+mj-ea"/>
                <a:cs typeface="+mj-cs"/>
              </a:rPr>
              <a:t>Annual Planning calendar</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96943DF-FC63-4583-645F-A58123473CBA}"/>
              </a:ext>
            </a:extLst>
          </p:cNvPr>
          <p:cNvPicPr>
            <a:picLocks noChangeAspect="1"/>
          </p:cNvPicPr>
          <p:nvPr/>
        </p:nvPicPr>
        <p:blipFill>
          <a:blip r:embed="rId2"/>
          <a:stretch>
            <a:fillRect/>
          </a:stretch>
        </p:blipFill>
        <p:spPr>
          <a:xfrm>
            <a:off x="5463277" y="291948"/>
            <a:ext cx="5161180" cy="6274103"/>
          </a:xfrm>
          <a:prstGeom prst="rect">
            <a:avLst/>
          </a:prstGeom>
        </p:spPr>
      </p:pic>
    </p:spTree>
    <p:extLst>
      <p:ext uri="{BB962C8B-B14F-4D97-AF65-F5344CB8AC3E}">
        <p14:creationId xmlns:p14="http://schemas.microsoft.com/office/powerpoint/2010/main" val="859269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DE01AD-6F22-B8D7-A2EB-6A4B442C64B9}"/>
              </a:ext>
            </a:extLst>
          </p:cNvPr>
          <p:cNvSpPr>
            <a:spLocks noGrp="1"/>
          </p:cNvSpPr>
          <p:nvPr>
            <p:ph type="title"/>
          </p:nvPr>
        </p:nvSpPr>
        <p:spPr>
          <a:xfrm>
            <a:off x="724544" y="1027579"/>
            <a:ext cx="3118521" cy="4415956"/>
          </a:xfrm>
        </p:spPr>
        <p:txBody>
          <a:bodyPr vert="horz" lIns="91440" tIns="45720" rIns="91440" bIns="45720" rtlCol="0" anchor="ctr">
            <a:normAutofit/>
          </a:bodyPr>
          <a:lstStyle/>
          <a:p>
            <a:pPr defTabSz="914400"/>
            <a:r>
              <a:rPr lang="en-US" sz="4000" b="0" kern="1200" dirty="0">
                <a:solidFill>
                  <a:schemeClr val="tx1"/>
                </a:solidFill>
                <a:latin typeface="+mj-lt"/>
                <a:ea typeface="+mj-ea"/>
                <a:cs typeface="+mj-cs"/>
              </a:rPr>
              <a:t>KEY </a:t>
            </a:r>
            <a:br>
              <a:rPr lang="en-US" sz="4000" b="0" kern="1200" dirty="0">
                <a:solidFill>
                  <a:schemeClr val="tx1"/>
                </a:solidFill>
                <a:latin typeface="+mj-lt"/>
                <a:ea typeface="+mj-ea"/>
                <a:cs typeface="+mj-cs"/>
              </a:rPr>
            </a:br>
            <a:r>
              <a:rPr lang="en-US" sz="4000" b="0" kern="1200" dirty="0">
                <a:solidFill>
                  <a:schemeClr val="tx1"/>
                </a:solidFill>
                <a:latin typeface="+mj-lt"/>
                <a:ea typeface="+mj-ea"/>
                <a:cs typeface="+mj-cs"/>
              </a:rPr>
              <a:t>TAKE-AWAYS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00B746AA-CA1B-2C86-0587-3AC42E8A12DF}"/>
              </a:ext>
            </a:extLst>
          </p:cNvPr>
          <p:cNvSpPr>
            <a:spLocks noGrp="1"/>
          </p:cNvSpPr>
          <p:nvPr>
            <p:ph type="body" sz="quarter" idx="12"/>
          </p:nvPr>
        </p:nvSpPr>
        <p:spPr>
          <a:xfrm>
            <a:off x="5126418" y="552091"/>
            <a:ext cx="6224335" cy="3721735"/>
          </a:xfrm>
        </p:spPr>
        <p:txBody>
          <a:bodyPr vert="horz" lIns="91440" tIns="45720" rIns="91440" bIns="45720" rtlCol="0" anchor="ctr">
            <a:normAutofit/>
          </a:bodyPr>
          <a:lstStyle/>
          <a:p>
            <a:pPr marL="285750" indent="-285750" defTabSz="914400">
              <a:lnSpc>
                <a:spcPct val="90000"/>
              </a:lnSpc>
              <a:buFont typeface="Arial" panose="020B0604020202020204" pitchFamily="34" charset="0"/>
              <a:buChar char="•"/>
            </a:pPr>
            <a:r>
              <a:rPr lang="en-US" sz="1800" b="0" dirty="0">
                <a:solidFill>
                  <a:schemeClr val="tx1"/>
                </a:solidFill>
              </a:rPr>
              <a:t>Keep contracts and service agreements up-to-date</a:t>
            </a:r>
          </a:p>
          <a:p>
            <a:pPr marL="285750" indent="-285750" defTabSz="914400">
              <a:lnSpc>
                <a:spcPct val="90000"/>
              </a:lnSpc>
              <a:buFont typeface="Arial" panose="020B0604020202020204" pitchFamily="34" charset="0"/>
              <a:buChar char="•"/>
            </a:pPr>
            <a:endParaRPr lang="en-US" sz="1800" b="0" dirty="0">
              <a:solidFill>
                <a:schemeClr val="tx1"/>
              </a:solidFill>
            </a:endParaRPr>
          </a:p>
          <a:p>
            <a:pPr marL="285750" indent="-285750" defTabSz="914400">
              <a:lnSpc>
                <a:spcPct val="90000"/>
              </a:lnSpc>
              <a:buFont typeface="Arial" panose="020B0604020202020204" pitchFamily="34" charset="0"/>
              <a:buChar char="•"/>
            </a:pPr>
            <a:r>
              <a:rPr lang="en-US" sz="1800" b="0" dirty="0">
                <a:solidFill>
                  <a:schemeClr val="tx1"/>
                </a:solidFill>
              </a:rPr>
              <a:t>Benchmark your fees and services to the market every few years</a:t>
            </a:r>
          </a:p>
          <a:p>
            <a:pPr marL="285750" indent="-285750" defTabSz="914400">
              <a:lnSpc>
                <a:spcPct val="90000"/>
              </a:lnSpc>
              <a:buFont typeface="Arial" panose="020B0604020202020204" pitchFamily="34" charset="0"/>
              <a:buChar char="•"/>
            </a:pPr>
            <a:endParaRPr lang="en-US" sz="1800" b="0" dirty="0">
              <a:solidFill>
                <a:schemeClr val="tx1"/>
              </a:solidFill>
            </a:endParaRPr>
          </a:p>
          <a:p>
            <a:pPr marL="285750" indent="-285750" defTabSz="914400">
              <a:lnSpc>
                <a:spcPct val="90000"/>
              </a:lnSpc>
              <a:buFont typeface="Arial" panose="020B0604020202020204" pitchFamily="34" charset="0"/>
              <a:buChar char="•"/>
            </a:pPr>
            <a:r>
              <a:rPr lang="en-US" sz="1800" b="0" dirty="0">
                <a:solidFill>
                  <a:schemeClr val="tx1"/>
                </a:solidFill>
              </a:rPr>
              <a:t>Retain copies of all benchmark projects</a:t>
            </a:r>
          </a:p>
          <a:p>
            <a:pPr defTabSz="914400">
              <a:lnSpc>
                <a:spcPct val="90000"/>
              </a:lnSpc>
            </a:pPr>
            <a:endParaRPr lang="en-US" sz="1800" b="0" dirty="0">
              <a:solidFill>
                <a:schemeClr val="tx1"/>
              </a:solidFill>
            </a:endParaRPr>
          </a:p>
          <a:p>
            <a:pPr marL="285750" indent="-285750" defTabSz="914400">
              <a:lnSpc>
                <a:spcPct val="90000"/>
              </a:lnSpc>
              <a:buFont typeface="Arial" panose="020B0604020202020204" pitchFamily="34" charset="0"/>
              <a:buChar char="•"/>
            </a:pPr>
            <a:r>
              <a:rPr lang="en-US" sz="1800" b="0" dirty="0">
                <a:solidFill>
                  <a:schemeClr val="tx1"/>
                </a:solidFill>
              </a:rPr>
              <a:t>Regularly review all fees paid from fund</a:t>
            </a:r>
          </a:p>
          <a:p>
            <a:pPr marL="285750" indent="-285750" defTabSz="914400">
              <a:lnSpc>
                <a:spcPct val="90000"/>
              </a:lnSpc>
              <a:buFont typeface="Arial" panose="020B0604020202020204" pitchFamily="34" charset="0"/>
              <a:buChar char="•"/>
            </a:pPr>
            <a:endParaRPr lang="en-US" sz="1800" b="0" dirty="0">
              <a:solidFill>
                <a:schemeClr val="tx1"/>
              </a:solidFill>
            </a:endParaRPr>
          </a:p>
        </p:txBody>
      </p:sp>
      <p:sp>
        <p:nvSpPr>
          <p:cNvPr id="4" name="TextBox 3">
            <a:extLst>
              <a:ext uri="{FF2B5EF4-FFF2-40B4-BE49-F238E27FC236}">
                <a16:creationId xmlns:a16="http://schemas.microsoft.com/office/drawing/2014/main" id="{526076B2-17A9-C519-9DF5-60AD6AEED662}"/>
              </a:ext>
            </a:extLst>
          </p:cNvPr>
          <p:cNvSpPr txBox="1"/>
          <p:nvPr/>
        </p:nvSpPr>
        <p:spPr>
          <a:xfrm>
            <a:off x="5464931" y="3651076"/>
            <a:ext cx="3205369" cy="1245500"/>
          </a:xfrm>
          <a:prstGeom prst="rect">
            <a:avLst/>
          </a:prstGeom>
          <a:noFill/>
        </p:spPr>
        <p:txBody>
          <a:bodyPr wrap="none" lIns="0" tIns="0" rIns="0" bIns="0" rtlCol="0">
            <a:normAutofit/>
          </a:bodyPr>
          <a:lstStyle/>
          <a:p>
            <a:pPr marL="400050" indent="-342900" defTabSz="914400">
              <a:lnSpc>
                <a:spcPct val="90000"/>
              </a:lnSpc>
              <a:buFont typeface="Arial" panose="020B0604020202020204" pitchFamily="34" charset="0"/>
              <a:buChar char="•"/>
            </a:pPr>
            <a:r>
              <a:rPr lang="en-US" b="0" dirty="0">
                <a:solidFill>
                  <a:schemeClr val="tx1"/>
                </a:solidFill>
              </a:rPr>
              <a:t>Administration</a:t>
            </a:r>
          </a:p>
          <a:p>
            <a:pPr marL="400050" indent="-342900" defTabSz="914400">
              <a:lnSpc>
                <a:spcPct val="90000"/>
              </a:lnSpc>
              <a:buFont typeface="Arial" panose="020B0604020202020204" pitchFamily="34" charset="0"/>
              <a:buChar char="•"/>
            </a:pPr>
            <a:r>
              <a:rPr lang="en-US" b="0" dirty="0">
                <a:solidFill>
                  <a:schemeClr val="tx1"/>
                </a:solidFill>
              </a:rPr>
              <a:t>Consulting</a:t>
            </a:r>
          </a:p>
          <a:p>
            <a:pPr marL="400050" indent="-342900" defTabSz="914400">
              <a:lnSpc>
                <a:spcPct val="90000"/>
              </a:lnSpc>
              <a:buFont typeface="Arial" panose="020B0604020202020204" pitchFamily="34" charset="0"/>
              <a:buChar char="•"/>
            </a:pPr>
            <a:r>
              <a:rPr lang="en-US" b="0" dirty="0">
                <a:solidFill>
                  <a:schemeClr val="tx1"/>
                </a:solidFill>
              </a:rPr>
              <a:t>Investments</a:t>
            </a:r>
          </a:p>
        </p:txBody>
      </p:sp>
    </p:spTree>
    <p:extLst>
      <p:ext uri="{BB962C8B-B14F-4D97-AF65-F5344CB8AC3E}">
        <p14:creationId xmlns:p14="http://schemas.microsoft.com/office/powerpoint/2010/main" val="948510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900718-5D7E-418C-AA66-DF14B7BF01CE}"/>
              </a:ext>
            </a:extLst>
          </p:cNvPr>
          <p:cNvSpPr>
            <a:spLocks noGrp="1"/>
          </p:cNvSpPr>
          <p:nvPr>
            <p:ph type="body" sz="quarter" idx="13"/>
          </p:nvPr>
        </p:nvSpPr>
        <p:spPr/>
        <p:txBody>
          <a:bodyPr/>
          <a:lstStyle/>
          <a:p>
            <a:r>
              <a:rPr lang="en-US" dirty="0"/>
              <a:t>Lisa Ivie Miller, AIF®</a:t>
            </a:r>
          </a:p>
        </p:txBody>
      </p:sp>
      <p:sp>
        <p:nvSpPr>
          <p:cNvPr id="21" name="Text Placeholder 20">
            <a:extLst>
              <a:ext uri="{FF2B5EF4-FFF2-40B4-BE49-F238E27FC236}">
                <a16:creationId xmlns:a16="http://schemas.microsoft.com/office/drawing/2014/main" id="{2EAA4CCA-28DB-4B2A-8310-C76B2DDDA60F}"/>
              </a:ext>
            </a:extLst>
          </p:cNvPr>
          <p:cNvSpPr>
            <a:spLocks noGrp="1"/>
          </p:cNvSpPr>
          <p:nvPr>
            <p:ph type="body" sz="quarter" idx="16"/>
          </p:nvPr>
        </p:nvSpPr>
        <p:spPr/>
        <p:txBody>
          <a:bodyPr/>
          <a:lstStyle/>
          <a:p>
            <a:r>
              <a:rPr lang="en-US" dirty="0"/>
              <a:t>Principal | Financial Advisor </a:t>
            </a:r>
          </a:p>
        </p:txBody>
      </p:sp>
      <p:sp>
        <p:nvSpPr>
          <p:cNvPr id="49" name="Text Placeholder 48">
            <a:extLst>
              <a:ext uri="{FF2B5EF4-FFF2-40B4-BE49-F238E27FC236}">
                <a16:creationId xmlns:a16="http://schemas.microsoft.com/office/drawing/2014/main" id="{51AE1F43-C573-437C-9EF6-5F141A10A6B5}"/>
              </a:ext>
            </a:extLst>
          </p:cNvPr>
          <p:cNvSpPr>
            <a:spLocks noGrp="1"/>
          </p:cNvSpPr>
          <p:nvPr>
            <p:ph type="body" sz="quarter" idx="17"/>
          </p:nvPr>
        </p:nvSpPr>
        <p:spPr/>
        <p:txBody>
          <a:bodyPr/>
          <a:lstStyle/>
          <a:p>
            <a:r>
              <a:rPr lang="en-US" dirty="0"/>
              <a:t>115 Wild Basin Road, Suite 225</a:t>
            </a:r>
          </a:p>
          <a:p>
            <a:r>
              <a:rPr lang="en-US" dirty="0"/>
              <a:t>Austin, TX 78746</a:t>
            </a:r>
          </a:p>
          <a:p>
            <a:r>
              <a:rPr lang="en-US" dirty="0">
                <a:hlinkClick r:id="rId3"/>
              </a:rPr>
              <a:t>Lisa.Miller@captrust.com</a:t>
            </a:r>
            <a:endParaRPr lang="en-US" dirty="0"/>
          </a:p>
          <a:p>
            <a:r>
              <a:rPr lang="en-US" dirty="0"/>
              <a:t>512.342.2272 (o)</a:t>
            </a:r>
          </a:p>
          <a:p>
            <a:r>
              <a:rPr lang="en-US" dirty="0"/>
              <a:t>512.698.4593 (c) </a:t>
            </a:r>
          </a:p>
        </p:txBody>
      </p:sp>
      <p:sp>
        <p:nvSpPr>
          <p:cNvPr id="55" name="Text Placeholder 54">
            <a:extLst>
              <a:ext uri="{FF2B5EF4-FFF2-40B4-BE49-F238E27FC236}">
                <a16:creationId xmlns:a16="http://schemas.microsoft.com/office/drawing/2014/main" id="{A80742B8-D01E-4C45-928D-129F1C53421F}"/>
              </a:ext>
            </a:extLst>
          </p:cNvPr>
          <p:cNvSpPr>
            <a:spLocks noGrp="1"/>
          </p:cNvSpPr>
          <p:nvPr>
            <p:ph type="body" sz="quarter" idx="18"/>
          </p:nvPr>
        </p:nvSpPr>
        <p:spPr/>
        <p:txBody>
          <a:bodyPr/>
          <a:lstStyle/>
          <a:p>
            <a:r>
              <a:rPr lang="en-US" dirty="0"/>
              <a:t>For more information about our firm, please visit our website, </a:t>
            </a:r>
            <a:r>
              <a:rPr lang="en-US" dirty="0">
                <a:hlinkClick r:id="rId4"/>
              </a:rPr>
              <a:t>captrust.com</a:t>
            </a:r>
            <a:r>
              <a:rPr lang="en-US" dirty="0"/>
              <a:t>, </a:t>
            </a:r>
          </a:p>
          <a:p>
            <a:br>
              <a:rPr lang="en-US"/>
            </a:br>
            <a:r>
              <a:rPr lang="en-US"/>
              <a:t>Or </a:t>
            </a:r>
            <a:r>
              <a:rPr lang="en-US" dirty="0"/>
              <a:t>contact us toll-free at 800.216.0645 </a:t>
            </a:r>
            <a:br>
              <a:rPr lang="en-US" dirty="0"/>
            </a:br>
            <a:endParaRPr lang="en-US" dirty="0"/>
          </a:p>
          <a:p>
            <a:endParaRPr lang="en-US" dirty="0"/>
          </a:p>
          <a:p>
            <a:r>
              <a:rPr lang="en-US" dirty="0"/>
              <a:t>We welcome the opportunity to design a customized program to ensure that you effectively meet your fiduciary obligations, efficiently manage your assets, and ultimately accomplish your organization’s mission. </a:t>
            </a:r>
          </a:p>
        </p:txBody>
      </p:sp>
      <p:sp>
        <p:nvSpPr>
          <p:cNvPr id="9" name="Title 8">
            <a:extLst>
              <a:ext uri="{FF2B5EF4-FFF2-40B4-BE49-F238E27FC236}">
                <a16:creationId xmlns:a16="http://schemas.microsoft.com/office/drawing/2014/main" id="{4CA6E5BC-EB7E-4898-84BC-A8D80DBF138A}"/>
              </a:ext>
            </a:extLst>
          </p:cNvPr>
          <p:cNvSpPr>
            <a:spLocks noGrp="1"/>
          </p:cNvSpPr>
          <p:nvPr>
            <p:ph type="title"/>
          </p:nvPr>
        </p:nvSpPr>
        <p:spPr/>
        <p:txBody>
          <a:bodyPr>
            <a:normAutofit fontScale="90000"/>
          </a:bodyPr>
          <a:lstStyle/>
          <a:p>
            <a:r>
              <a:rPr lang="en-US" dirty="0">
                <a:solidFill>
                  <a:schemeClr val="accent1">
                    <a:lumMod val="75000"/>
                  </a:schemeClr>
                </a:solidFill>
              </a:rPr>
              <a:t>Contact us</a:t>
            </a:r>
          </a:p>
        </p:txBody>
      </p:sp>
      <p:cxnSp>
        <p:nvCxnSpPr>
          <p:cNvPr id="72" name="Straight Connector 71">
            <a:extLst>
              <a:ext uri="{FF2B5EF4-FFF2-40B4-BE49-F238E27FC236}">
                <a16:creationId xmlns:a16="http://schemas.microsoft.com/office/drawing/2014/main" id="{BF835732-A1DF-4C33-9E9F-BC7AF8EAA7EC}"/>
              </a:ext>
            </a:extLst>
          </p:cNvPr>
          <p:cNvCxnSpPr/>
          <p:nvPr/>
        </p:nvCxnSpPr>
        <p:spPr>
          <a:xfrm>
            <a:off x="7066331" y="2564546"/>
            <a:ext cx="111498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4698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C4491DF-D44F-8B4D-1E94-5F774E9B010C}"/>
              </a:ext>
            </a:extLst>
          </p:cNvPr>
          <p:cNvSpPr>
            <a:spLocks noGrp="1"/>
          </p:cNvSpPr>
          <p:nvPr>
            <p:ph type="title"/>
          </p:nvPr>
        </p:nvSpPr>
        <p:spPr>
          <a:xfrm>
            <a:off x="640080" y="325370"/>
            <a:ext cx="4553116" cy="1513370"/>
          </a:xfrm>
        </p:spPr>
        <p:txBody>
          <a:bodyPr vert="horz" lIns="91440" tIns="45720" rIns="91440" bIns="45720" rtlCol="0" anchor="b">
            <a:normAutofit/>
          </a:bodyPr>
          <a:lstStyle/>
          <a:p>
            <a:pPr defTabSz="914400"/>
            <a:r>
              <a:rPr lang="en-US" sz="5400" b="0" dirty="0">
                <a:solidFill>
                  <a:schemeClr val="tx1"/>
                </a:solidFill>
                <a:latin typeface="+mj-lt"/>
              </a:rPr>
              <a:t>Agenda</a:t>
            </a:r>
          </a:p>
        </p:txBody>
      </p:sp>
      <p:sp>
        <p:nvSpPr>
          <p:cNvPr id="2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B6F2E7A9-77CE-613A-3229-572508BFE9BF}"/>
              </a:ext>
            </a:extLst>
          </p:cNvPr>
          <p:cNvSpPr>
            <a:spLocks noGrp="1"/>
          </p:cNvSpPr>
          <p:nvPr>
            <p:ph type="body" sz="quarter" idx="11"/>
          </p:nvPr>
        </p:nvSpPr>
        <p:spPr>
          <a:xfrm>
            <a:off x="640080" y="2872899"/>
            <a:ext cx="4508863" cy="3320668"/>
          </a:xfrm>
        </p:spPr>
        <p:txBody>
          <a:bodyPr vert="horz" lIns="91440" tIns="45720" rIns="91440" bIns="45720" rtlCol="0">
            <a:normAutofit/>
          </a:bodyPr>
          <a:lstStyle/>
          <a:p>
            <a:pPr indent="-228600" defTabSz="914400">
              <a:lnSpc>
                <a:spcPct val="90000"/>
              </a:lnSpc>
              <a:buFont typeface="Arial" panose="020B0604020202020204" pitchFamily="34" charset="0"/>
              <a:buChar char="•"/>
            </a:pPr>
            <a:r>
              <a:rPr lang="en-US" sz="2200" dirty="0">
                <a:solidFill>
                  <a:schemeClr val="tx1"/>
                </a:solidFill>
              </a:rPr>
              <a:t>Selecting Service Providers</a:t>
            </a:r>
          </a:p>
          <a:p>
            <a:pPr indent="-228600" defTabSz="914400">
              <a:lnSpc>
                <a:spcPct val="90000"/>
              </a:lnSpc>
              <a:buFont typeface="Arial" panose="020B0604020202020204" pitchFamily="34" charset="0"/>
              <a:buChar char="•"/>
            </a:pPr>
            <a:r>
              <a:rPr lang="en-US" sz="2200" dirty="0">
                <a:solidFill>
                  <a:schemeClr val="tx1"/>
                </a:solidFill>
              </a:rPr>
              <a:t>Monitoring</a:t>
            </a:r>
          </a:p>
          <a:p>
            <a:pPr indent="-228600" defTabSz="914400">
              <a:lnSpc>
                <a:spcPct val="90000"/>
              </a:lnSpc>
              <a:buFont typeface="Arial" panose="020B0604020202020204" pitchFamily="34" charset="0"/>
              <a:buChar char="•"/>
            </a:pPr>
            <a:r>
              <a:rPr lang="en-US" sz="2200" dirty="0">
                <a:solidFill>
                  <a:schemeClr val="tx1"/>
                </a:solidFill>
              </a:rPr>
              <a:t>Timing</a:t>
            </a:r>
          </a:p>
          <a:p>
            <a:pPr indent="-228600" defTabSz="914400">
              <a:lnSpc>
                <a:spcPct val="90000"/>
              </a:lnSpc>
              <a:buFont typeface="Arial" panose="020B0604020202020204" pitchFamily="34" charset="0"/>
              <a:buChar char="•"/>
            </a:pPr>
            <a:r>
              <a:rPr lang="en-US" sz="2200" dirty="0">
                <a:solidFill>
                  <a:schemeClr val="tx1"/>
                </a:solidFill>
              </a:rPr>
              <a:t>Fund Fee Impacts </a:t>
            </a:r>
          </a:p>
          <a:p>
            <a:pPr indent="-228600" defTabSz="914400">
              <a:lnSpc>
                <a:spcPct val="90000"/>
              </a:lnSpc>
              <a:buFont typeface="Arial" panose="020B0604020202020204" pitchFamily="34" charset="0"/>
              <a:buChar char="•"/>
            </a:pPr>
            <a:r>
              <a:rPr lang="en-US" sz="2200" dirty="0">
                <a:solidFill>
                  <a:schemeClr val="tx1"/>
                </a:solidFill>
              </a:rPr>
              <a:t>Fiduciary Checklist</a:t>
            </a:r>
          </a:p>
          <a:p>
            <a:pPr indent="-228600" defTabSz="914400">
              <a:lnSpc>
                <a:spcPct val="90000"/>
              </a:lnSpc>
              <a:buFont typeface="Arial" panose="020B0604020202020204" pitchFamily="34" charset="0"/>
              <a:buChar char="•"/>
            </a:pPr>
            <a:r>
              <a:rPr lang="en-US" sz="2200" dirty="0">
                <a:solidFill>
                  <a:schemeClr val="tx1"/>
                </a:solidFill>
              </a:rPr>
              <a:t>TLFFRA Planning Calendar</a:t>
            </a:r>
          </a:p>
          <a:p>
            <a:pPr indent="-228600" defTabSz="914400">
              <a:lnSpc>
                <a:spcPct val="90000"/>
              </a:lnSpc>
              <a:buFont typeface="Arial" panose="020B0604020202020204" pitchFamily="34" charset="0"/>
              <a:buChar char="•"/>
            </a:pPr>
            <a:r>
              <a:rPr lang="en-US" sz="2200" dirty="0">
                <a:solidFill>
                  <a:schemeClr val="tx1"/>
                </a:solidFill>
              </a:rPr>
              <a:t>Takeaways</a:t>
            </a:r>
          </a:p>
        </p:txBody>
      </p:sp>
      <p:pic>
        <p:nvPicPr>
          <p:cNvPr id="6" name="Picture Placeholder 5" descr="Glasses on top of a book">
            <a:extLst>
              <a:ext uri="{FF2B5EF4-FFF2-40B4-BE49-F238E27FC236}">
                <a16:creationId xmlns:a16="http://schemas.microsoft.com/office/drawing/2014/main" id="{5C4C7019-7681-27D6-7D91-0CF9BAD7C04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4454" r="29095"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19611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633E81-7C89-154B-1B73-BB405EC2B7B8}"/>
              </a:ext>
            </a:extLst>
          </p:cNvPr>
          <p:cNvSpPr>
            <a:spLocks noGrp="1"/>
          </p:cNvSpPr>
          <p:nvPr>
            <p:ph type="title"/>
          </p:nvPr>
        </p:nvSpPr>
        <p:spPr>
          <a:xfrm>
            <a:off x="841248" y="548640"/>
            <a:ext cx="3600860" cy="5431536"/>
          </a:xfrm>
        </p:spPr>
        <p:txBody>
          <a:bodyPr vert="horz" lIns="91440" tIns="45720" rIns="91440" bIns="45720" rtlCol="0" anchor="ctr">
            <a:normAutofit/>
          </a:bodyPr>
          <a:lstStyle/>
          <a:p>
            <a:pPr defTabSz="914400"/>
            <a:r>
              <a:rPr lang="en-US" sz="4000" b="0" kern="1200" dirty="0">
                <a:solidFill>
                  <a:schemeClr val="tx1"/>
                </a:solidFill>
                <a:latin typeface="+mj-lt"/>
                <a:ea typeface="+mj-ea"/>
                <a:cs typeface="+mj-cs"/>
              </a:rPr>
              <a:t>Selecting Service Providers</a:t>
            </a:r>
          </a:p>
        </p:txBody>
      </p:sp>
      <p:sp>
        <p:nvSpPr>
          <p:cNvPr id="1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6ACBE64-85DB-056B-671D-8D3310ABEDDF}"/>
              </a:ext>
            </a:extLst>
          </p:cNvPr>
          <p:cNvSpPr>
            <a:spLocks noGrp="1"/>
          </p:cNvSpPr>
          <p:nvPr>
            <p:ph type="body" sz="quarter" idx="12"/>
          </p:nvPr>
        </p:nvSpPr>
        <p:spPr>
          <a:xfrm>
            <a:off x="5073343" y="548640"/>
            <a:ext cx="6684251" cy="5605669"/>
          </a:xfrm>
        </p:spPr>
        <p:txBody>
          <a:bodyPr vert="horz" lIns="91440" tIns="45720" rIns="91440" bIns="45720" rtlCol="0" anchor="ctr">
            <a:normAutofit fontScale="92500" lnSpcReduction="10000"/>
          </a:bodyPr>
          <a:lstStyle/>
          <a:p>
            <a:pPr defTabSz="914400">
              <a:lnSpc>
                <a:spcPct val="90000"/>
              </a:lnSpc>
            </a:pPr>
            <a:endParaRPr lang="en-US" sz="1900" dirty="0">
              <a:solidFill>
                <a:schemeClr val="tx1"/>
              </a:solidFill>
            </a:endParaRPr>
          </a:p>
          <a:p>
            <a:pPr marL="342900" indent="-342900" defTabSz="914400">
              <a:lnSpc>
                <a:spcPct val="90000"/>
              </a:lnSpc>
              <a:buFont typeface="Arial" panose="020B0604020202020204" pitchFamily="34" charset="0"/>
              <a:buChar char="•"/>
            </a:pPr>
            <a:endParaRPr lang="en-US" sz="1900" dirty="0">
              <a:solidFill>
                <a:schemeClr val="tx1"/>
              </a:solidFill>
            </a:endParaRPr>
          </a:p>
          <a:p>
            <a:pPr marL="342900" indent="-342900" defTabSz="914400">
              <a:lnSpc>
                <a:spcPct val="90000"/>
              </a:lnSpc>
              <a:buFont typeface="Arial" panose="020B0604020202020204" pitchFamily="34" charset="0"/>
              <a:buChar char="•"/>
            </a:pPr>
            <a:r>
              <a:rPr lang="en-US" sz="1900" b="0" dirty="0">
                <a:solidFill>
                  <a:schemeClr val="tx1"/>
                </a:solidFill>
              </a:rPr>
              <a:t>Fiduciaries should “Engage in an objective process designed to elicit information necessary to assess the qualifications of the provider, the quality of services offered, and the reasonableness of the fees charged in light of the services provided” (1)</a:t>
            </a:r>
          </a:p>
          <a:p>
            <a:pPr marL="342900" indent="-342900" defTabSz="914400">
              <a:lnSpc>
                <a:spcPct val="90000"/>
              </a:lnSpc>
              <a:buFont typeface="Arial" panose="020B0604020202020204" pitchFamily="34" charset="0"/>
              <a:buChar char="•"/>
            </a:pPr>
            <a:endParaRPr lang="en-US" sz="1900" b="0" dirty="0">
              <a:solidFill>
                <a:schemeClr val="tx1"/>
              </a:solidFill>
            </a:endParaRPr>
          </a:p>
          <a:p>
            <a:pPr marL="342900" indent="-342900" defTabSz="914400">
              <a:lnSpc>
                <a:spcPct val="90000"/>
              </a:lnSpc>
              <a:buFont typeface="Arial" panose="020B0604020202020204" pitchFamily="34" charset="0"/>
              <a:buChar char="•"/>
            </a:pPr>
            <a:r>
              <a:rPr lang="en-US" sz="1900" b="0" dirty="0">
                <a:solidFill>
                  <a:schemeClr val="tx1"/>
                </a:solidFill>
              </a:rPr>
              <a:t>Compare multiple providers and all fees (RFQ or RFP)</a:t>
            </a:r>
          </a:p>
          <a:p>
            <a:pPr defTabSz="914400">
              <a:lnSpc>
                <a:spcPct val="90000"/>
              </a:lnSpc>
            </a:pPr>
            <a:endParaRPr lang="en-US" sz="1900" b="0" dirty="0">
              <a:solidFill>
                <a:schemeClr val="tx1"/>
              </a:solidFill>
            </a:endParaRPr>
          </a:p>
          <a:p>
            <a:pPr marL="342900" indent="-342900" defTabSz="914400">
              <a:lnSpc>
                <a:spcPct val="90000"/>
              </a:lnSpc>
              <a:buFont typeface="Arial" panose="020B0604020202020204" pitchFamily="34" charset="0"/>
              <a:buChar char="•"/>
            </a:pPr>
            <a:r>
              <a:rPr lang="en-US" sz="1900" b="0" dirty="0">
                <a:solidFill>
                  <a:schemeClr val="tx1"/>
                </a:solidFill>
              </a:rPr>
              <a:t>Selecting a service provider is a fiduciary act and document the process.</a:t>
            </a:r>
          </a:p>
          <a:p>
            <a:pPr marL="342900" indent="-342900" defTabSz="914400">
              <a:lnSpc>
                <a:spcPct val="90000"/>
              </a:lnSpc>
              <a:buFont typeface="Arial" panose="020B0604020202020204" pitchFamily="34" charset="0"/>
              <a:buChar char="•"/>
            </a:pPr>
            <a:endParaRPr lang="en-US" sz="1900" b="0" dirty="0">
              <a:solidFill>
                <a:schemeClr val="tx1"/>
              </a:solidFill>
            </a:endParaRPr>
          </a:p>
          <a:p>
            <a:pPr marL="342900" indent="-342900" defTabSz="914400">
              <a:lnSpc>
                <a:spcPct val="90000"/>
              </a:lnSpc>
              <a:buFont typeface="Arial" panose="020B0604020202020204" pitchFamily="34" charset="0"/>
              <a:buChar char="•"/>
            </a:pPr>
            <a:r>
              <a:rPr lang="en-US" sz="1900" b="0" dirty="0">
                <a:solidFill>
                  <a:schemeClr val="tx1"/>
                </a:solidFill>
              </a:rPr>
              <a:t>Monitoring service providers, investments and fund costs is an ongoing fiduciary obligation(2)</a:t>
            </a:r>
          </a:p>
          <a:p>
            <a:pPr defTabSz="914400">
              <a:lnSpc>
                <a:spcPct val="90000"/>
              </a:lnSpc>
            </a:pPr>
            <a:endParaRPr lang="en-US" sz="1600" b="0" dirty="0">
              <a:solidFill>
                <a:schemeClr val="tx1"/>
              </a:solidFill>
            </a:endParaRPr>
          </a:p>
          <a:p>
            <a:pPr indent="-228600" defTabSz="914400">
              <a:lnSpc>
                <a:spcPct val="90000"/>
              </a:lnSpc>
              <a:buFont typeface="Arial" panose="020B0604020202020204" pitchFamily="34" charset="0"/>
              <a:buChar char="•"/>
            </a:pPr>
            <a:endParaRPr lang="en-US" sz="1500" b="0" dirty="0">
              <a:solidFill>
                <a:schemeClr val="tx1"/>
              </a:solidFill>
            </a:endParaRPr>
          </a:p>
          <a:p>
            <a:pPr indent="-228600" defTabSz="914400">
              <a:lnSpc>
                <a:spcPct val="90000"/>
              </a:lnSpc>
              <a:buFont typeface="Arial" panose="020B0604020202020204" pitchFamily="34" charset="0"/>
              <a:buChar char="•"/>
            </a:pPr>
            <a:endParaRPr lang="en-US" sz="1500" b="0" dirty="0">
              <a:solidFill>
                <a:schemeClr val="tx1"/>
              </a:solidFill>
            </a:endParaRPr>
          </a:p>
          <a:p>
            <a:pPr marL="228600" indent="-228600" defTabSz="914400">
              <a:lnSpc>
                <a:spcPct val="90000"/>
              </a:lnSpc>
              <a:buFont typeface="+mj-lt"/>
              <a:buAutoNum type="arabicPeriod"/>
            </a:pPr>
            <a:r>
              <a:rPr lang="en-US" sz="1200" b="0" dirty="0">
                <a:solidFill>
                  <a:schemeClr val="tx1"/>
                </a:solidFill>
              </a:rPr>
              <a:t>DOL Field Assistance Bulletin 2007-01 (Feb. 2, 2007)</a:t>
            </a:r>
          </a:p>
          <a:p>
            <a:pPr marL="228600" indent="-228600" defTabSz="914400">
              <a:lnSpc>
                <a:spcPct val="90000"/>
              </a:lnSpc>
              <a:buFont typeface="+mj-lt"/>
              <a:buAutoNum type="arabicPeriod"/>
            </a:pPr>
            <a:r>
              <a:rPr lang="en-US" sz="1200" b="0" dirty="0">
                <a:solidFill>
                  <a:schemeClr val="tx1"/>
                </a:solidFill>
              </a:rPr>
              <a:t>Tibble v. Edison International, United State Supreme Court, May 18, 2015</a:t>
            </a:r>
          </a:p>
          <a:p>
            <a:pPr marL="0" marR="0">
              <a:spcBef>
                <a:spcPts val="0"/>
              </a:spcBef>
              <a:spcAft>
                <a:spcPts val="0"/>
              </a:spcAft>
            </a:pPr>
            <a:r>
              <a:rPr lang="en-US" sz="1300" b="0" dirty="0">
                <a:solidFill>
                  <a:schemeClr val="tx1"/>
                </a:solidFill>
                <a:effectLst/>
                <a:ea typeface="Calibri" panose="020F0502020204030204" pitchFamily="34" charset="0"/>
              </a:rPr>
              <a:t>3</a:t>
            </a:r>
            <a:r>
              <a:rPr lang="en-US" sz="1300" b="0" dirty="0">
                <a:solidFill>
                  <a:schemeClr val="tx1"/>
                </a:solidFill>
                <a:effectLst/>
                <a:latin typeface="Calibri" panose="020F0502020204030204" pitchFamily="34" charset="0"/>
                <a:ea typeface="Calibri" panose="020F0502020204030204" pitchFamily="34" charset="0"/>
              </a:rPr>
              <a:t>.   </a:t>
            </a:r>
            <a:r>
              <a:rPr lang="en-US" sz="1200" b="0" dirty="0">
                <a:solidFill>
                  <a:schemeClr val="tx1"/>
                </a:solidFill>
                <a:effectLst/>
                <a:latin typeface="Montserrat Light" panose="00000400000000000000" pitchFamily="50" charset="0"/>
                <a:ea typeface="Calibri" panose="020F0502020204030204" pitchFamily="34" charset="0"/>
              </a:rPr>
              <a:t>Public Sector plans are not governed by ERISA; however, many public        entities have adopted fiduciary standards and the definition of prudence from ERISA as it’s practical and serve as a guide.</a:t>
            </a:r>
          </a:p>
          <a:p>
            <a:pPr marL="0" marR="0">
              <a:spcBef>
                <a:spcPts val="0"/>
              </a:spcBef>
              <a:spcAft>
                <a:spcPts val="0"/>
              </a:spcAft>
            </a:pPr>
            <a:r>
              <a:rPr lang="en-US" sz="1800" dirty="0">
                <a:solidFill>
                  <a:schemeClr val="tx1"/>
                </a:solidFill>
                <a:effectLst/>
                <a:latin typeface="Montserrat Light" panose="00000400000000000000" pitchFamily="50" charset="0"/>
                <a:ea typeface="Calibri" panose="020F0502020204030204" pitchFamily="34" charset="0"/>
              </a:rPr>
              <a:t> </a:t>
            </a:r>
          </a:p>
          <a:p>
            <a:pPr marL="228600" indent="-228600" defTabSz="914400">
              <a:lnSpc>
                <a:spcPct val="90000"/>
              </a:lnSpc>
              <a:buFont typeface="+mj-lt"/>
              <a:buAutoNum type="arabicPeriod"/>
            </a:pPr>
            <a:endParaRPr lang="en-US" sz="1200" b="0" dirty="0">
              <a:solidFill>
                <a:schemeClr val="tx1"/>
              </a:solidFill>
            </a:endParaRPr>
          </a:p>
        </p:txBody>
      </p:sp>
    </p:spTree>
    <p:extLst>
      <p:ext uri="{BB962C8B-B14F-4D97-AF65-F5344CB8AC3E}">
        <p14:creationId xmlns:p14="http://schemas.microsoft.com/office/powerpoint/2010/main" val="2177534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FB4F72-2F8D-04A7-8E9C-38DFFE8EDF7A}"/>
              </a:ext>
            </a:extLst>
          </p:cNvPr>
          <p:cNvSpPr>
            <a:spLocks noGrp="1"/>
          </p:cNvSpPr>
          <p:nvPr>
            <p:ph type="title"/>
          </p:nvPr>
        </p:nvSpPr>
        <p:spPr>
          <a:xfrm>
            <a:off x="841248" y="548640"/>
            <a:ext cx="3600860" cy="5431536"/>
          </a:xfrm>
        </p:spPr>
        <p:txBody>
          <a:bodyPr vert="horz" lIns="91440" tIns="45720" rIns="91440" bIns="45720" rtlCol="0" anchor="ctr">
            <a:normAutofit/>
          </a:bodyPr>
          <a:lstStyle/>
          <a:p>
            <a:pPr defTabSz="914400"/>
            <a:r>
              <a:rPr lang="en-US" sz="4000" b="0" kern="1200" dirty="0">
                <a:solidFill>
                  <a:schemeClr val="tx1"/>
                </a:solidFill>
                <a:latin typeface="+mj-lt"/>
                <a:ea typeface="+mj-ea"/>
                <a:cs typeface="+mj-cs"/>
              </a:rPr>
              <a:t>Guidelines for Selecting Service Providers</a:t>
            </a:r>
          </a:p>
        </p:txBody>
      </p:sp>
      <p:sp>
        <p:nvSpPr>
          <p:cNvPr id="2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0B8206B-A2C1-416A-AEA5-01AC0683E8B7}"/>
              </a:ext>
            </a:extLst>
          </p:cNvPr>
          <p:cNvSpPr txBox="1"/>
          <p:nvPr/>
        </p:nvSpPr>
        <p:spPr>
          <a:xfrm>
            <a:off x="5081692" y="985446"/>
            <a:ext cx="6734848" cy="4998579"/>
          </a:xfrm>
          <a:prstGeom prst="rect">
            <a:avLst/>
          </a:prstGeom>
          <a:noFill/>
        </p:spPr>
        <p:txBody>
          <a:bodyPr wrap="square" lIns="0" tIns="0" rIns="0" bIns="0" rtlCol="0">
            <a:normAutofit lnSpcReduction="10000"/>
          </a:bodyPr>
          <a:lstStyle/>
          <a:p>
            <a:pPr marL="285750" indent="-285750">
              <a:buFont typeface="Arial" panose="020B0604020202020204" pitchFamily="34" charset="0"/>
              <a:buChar char="•"/>
            </a:pPr>
            <a:r>
              <a:rPr lang="en-US" b="1" dirty="0"/>
              <a:t>All Vendor Analysis: </a:t>
            </a:r>
            <a:r>
              <a:rPr lang="en-US" dirty="0"/>
              <a:t>Organizational Stability: Growth Strategy, Industry Focus, Size, Rankings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Consultant</a:t>
            </a:r>
            <a:r>
              <a:rPr lang="en-US" dirty="0"/>
              <a:t>: Proficiency with funds of like size, complexity, demographics/industry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Investment</a:t>
            </a:r>
            <a:r>
              <a:rPr lang="en-US" dirty="0"/>
              <a:t>: Service Team: Right fit with appropriate resources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Manager</a:t>
            </a:r>
            <a:r>
              <a:rPr lang="en-US" dirty="0"/>
              <a:t>: Investment Platform: open architecture, mutual funds, separate accounts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Actuary</a:t>
            </a:r>
            <a:r>
              <a:rPr lang="en-US" dirty="0"/>
              <a:t>: Administrative: In-house or outsourced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Auditor</a:t>
            </a:r>
            <a:r>
              <a:rPr lang="en-US" dirty="0"/>
              <a:t>: Technology: website tools, enrollment access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Attorney</a:t>
            </a:r>
            <a:r>
              <a:rPr lang="en-US" dirty="0"/>
              <a:t>: Compliance Support: reporting, membership, board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Fees</a:t>
            </a:r>
            <a:r>
              <a:rPr lang="en-US" dirty="0"/>
              <a:t>: Fee Benchmark</a:t>
            </a:r>
          </a:p>
          <a:p>
            <a:endParaRPr lang="en-US" sz="1400" dirty="0">
              <a:solidFill>
                <a:schemeClr val="tx2">
                  <a:lumMod val="75000"/>
                </a:schemeClr>
              </a:solidFill>
            </a:endParaRPr>
          </a:p>
          <a:p>
            <a:endParaRPr lang="en-US" sz="1400" dirty="0">
              <a:solidFill>
                <a:schemeClr val="tx2">
                  <a:lumMod val="75000"/>
                </a:schemeClr>
              </a:solidFill>
            </a:endParaRPr>
          </a:p>
          <a:p>
            <a:endParaRPr lang="en-US" sz="1400" dirty="0">
              <a:solidFill>
                <a:schemeClr val="tx2">
                  <a:lumMod val="75000"/>
                </a:schemeClr>
              </a:solidFill>
            </a:endParaRPr>
          </a:p>
          <a:p>
            <a:pPr algn="l"/>
            <a:endParaRPr lang="en-US" sz="1400" dirty="0">
              <a:solidFill>
                <a:schemeClr val="tx2">
                  <a:lumMod val="75000"/>
                </a:schemeClr>
              </a:solidFill>
            </a:endParaRPr>
          </a:p>
        </p:txBody>
      </p:sp>
    </p:spTree>
    <p:extLst>
      <p:ext uri="{BB962C8B-B14F-4D97-AF65-F5344CB8AC3E}">
        <p14:creationId xmlns:p14="http://schemas.microsoft.com/office/powerpoint/2010/main" val="1433569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FB4F72-2F8D-04A7-8E9C-38DFFE8EDF7A}"/>
              </a:ext>
            </a:extLst>
          </p:cNvPr>
          <p:cNvSpPr>
            <a:spLocks noGrp="1"/>
          </p:cNvSpPr>
          <p:nvPr>
            <p:ph type="title"/>
          </p:nvPr>
        </p:nvSpPr>
        <p:spPr>
          <a:xfrm>
            <a:off x="841248" y="548640"/>
            <a:ext cx="3600860" cy="5431536"/>
          </a:xfrm>
        </p:spPr>
        <p:txBody>
          <a:bodyPr vert="horz" lIns="91440" tIns="45720" rIns="91440" bIns="45720" rtlCol="0" anchor="ctr">
            <a:normAutofit/>
          </a:bodyPr>
          <a:lstStyle/>
          <a:p>
            <a:pPr defTabSz="914400"/>
            <a:r>
              <a:rPr lang="en-US" sz="4000" b="0" kern="1200" dirty="0">
                <a:solidFill>
                  <a:schemeClr val="tx1"/>
                </a:solidFill>
                <a:latin typeface="+mj-lt"/>
                <a:ea typeface="+mj-ea"/>
                <a:cs typeface="+mj-cs"/>
              </a:rPr>
              <a:t>Guideline for Monitoring Service Providers</a:t>
            </a:r>
          </a:p>
        </p:txBody>
      </p:sp>
      <p:sp>
        <p:nvSpPr>
          <p:cNvPr id="2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
            <a:extLst>
              <a:ext uri="{FF2B5EF4-FFF2-40B4-BE49-F238E27FC236}">
                <a16:creationId xmlns:a16="http://schemas.microsoft.com/office/drawing/2014/main" id="{88E1E049-7762-C971-2ADD-CE23C5DF38A1}"/>
              </a:ext>
            </a:extLst>
          </p:cNvPr>
          <p:cNvSpPr>
            <a:spLocks noGrp="1"/>
          </p:cNvSpPr>
          <p:nvPr>
            <p:ph type="body" sz="quarter" idx="12"/>
          </p:nvPr>
        </p:nvSpPr>
        <p:spPr>
          <a:xfrm>
            <a:off x="4914466" y="1027579"/>
            <a:ext cx="6802128" cy="5796898"/>
          </a:xfrm>
        </p:spPr>
        <p:txBody>
          <a:bodyPr vert="horz" lIns="91440" tIns="45720" rIns="91440" bIns="45720" rtlCol="0" anchor="ctr">
            <a:normAutofit fontScale="92500" lnSpcReduction="10000"/>
          </a:bodyPr>
          <a:lstStyle/>
          <a:p>
            <a:pPr marL="342900" indent="-228600" defTabSz="914400">
              <a:lnSpc>
                <a:spcPct val="90000"/>
              </a:lnSpc>
              <a:buFont typeface="Arial" panose="020B0604020202020204" pitchFamily="34" charset="0"/>
              <a:buChar char="•"/>
            </a:pPr>
            <a:r>
              <a:rPr lang="en-US" sz="1800" b="0" dirty="0">
                <a:solidFill>
                  <a:schemeClr val="tx1"/>
                </a:solidFill>
              </a:rPr>
              <a:t>Fulfillment of contract and services agreement obligations</a:t>
            </a:r>
          </a:p>
          <a:p>
            <a:pPr marL="342900" indent="-228600" defTabSz="914400">
              <a:lnSpc>
                <a:spcPct val="90000"/>
              </a:lnSpc>
              <a:buFont typeface="Arial" panose="020B0604020202020204" pitchFamily="34" charset="0"/>
              <a:buChar char="•"/>
            </a:pPr>
            <a:endParaRPr lang="en-US" sz="1800" b="0" dirty="0">
              <a:solidFill>
                <a:schemeClr val="tx1"/>
              </a:solidFill>
            </a:endParaRPr>
          </a:p>
          <a:p>
            <a:pPr marL="342900" indent="-228600" defTabSz="914400">
              <a:lnSpc>
                <a:spcPct val="90000"/>
              </a:lnSpc>
              <a:buFont typeface="Arial" panose="020B0604020202020204" pitchFamily="34" charset="0"/>
              <a:buChar char="•"/>
            </a:pPr>
            <a:r>
              <a:rPr lang="en-US" sz="1800" b="0" dirty="0">
                <a:solidFill>
                  <a:schemeClr val="tx1"/>
                </a:solidFill>
              </a:rPr>
              <a:t>Organizational developments</a:t>
            </a:r>
          </a:p>
          <a:p>
            <a:pPr marL="342900" indent="-228600" defTabSz="914400">
              <a:lnSpc>
                <a:spcPct val="90000"/>
              </a:lnSpc>
              <a:buFont typeface="Arial" panose="020B0604020202020204" pitchFamily="34" charset="0"/>
              <a:buChar char="•"/>
            </a:pPr>
            <a:endParaRPr lang="en-US" sz="1800" b="0" dirty="0">
              <a:solidFill>
                <a:schemeClr val="tx1"/>
              </a:solidFill>
            </a:endParaRPr>
          </a:p>
          <a:p>
            <a:pPr marL="342900" indent="-228600" defTabSz="914400">
              <a:lnSpc>
                <a:spcPct val="90000"/>
              </a:lnSpc>
              <a:buFont typeface="Arial" panose="020B0604020202020204" pitchFamily="34" charset="0"/>
              <a:buChar char="•"/>
            </a:pPr>
            <a:r>
              <a:rPr lang="en-US" sz="1800" b="0" dirty="0">
                <a:solidFill>
                  <a:schemeClr val="tx1"/>
                </a:solidFill>
              </a:rPr>
              <a:t>Administration in compliance with plan documents</a:t>
            </a:r>
          </a:p>
          <a:p>
            <a:pPr marL="342900" indent="-228600" defTabSz="914400">
              <a:lnSpc>
                <a:spcPct val="90000"/>
              </a:lnSpc>
              <a:buFont typeface="Arial" panose="020B0604020202020204" pitchFamily="34" charset="0"/>
              <a:buChar char="•"/>
            </a:pPr>
            <a:endParaRPr lang="en-US" sz="1800" b="0" dirty="0">
              <a:solidFill>
                <a:schemeClr val="tx1"/>
              </a:solidFill>
            </a:endParaRPr>
          </a:p>
          <a:p>
            <a:pPr marL="342900" indent="-228600" defTabSz="914400">
              <a:lnSpc>
                <a:spcPct val="90000"/>
              </a:lnSpc>
              <a:buFont typeface="Arial" panose="020B0604020202020204" pitchFamily="34" charset="0"/>
              <a:buChar char="•"/>
            </a:pPr>
            <a:r>
              <a:rPr lang="en-US" sz="1800" b="0" dirty="0">
                <a:solidFill>
                  <a:schemeClr val="tx1"/>
                </a:solidFill>
              </a:rPr>
              <a:t>Reports and compliance notices provided in an understandable, timely manner</a:t>
            </a:r>
          </a:p>
          <a:p>
            <a:pPr marL="342900" indent="-228600" defTabSz="914400">
              <a:lnSpc>
                <a:spcPct val="90000"/>
              </a:lnSpc>
              <a:buFont typeface="Arial" panose="020B0604020202020204" pitchFamily="34" charset="0"/>
              <a:buChar char="•"/>
            </a:pPr>
            <a:endParaRPr lang="en-US" sz="1800" b="0" dirty="0">
              <a:solidFill>
                <a:schemeClr val="tx1"/>
              </a:solidFill>
            </a:endParaRPr>
          </a:p>
          <a:p>
            <a:pPr marL="342900" indent="-228600" defTabSz="914400">
              <a:lnSpc>
                <a:spcPct val="90000"/>
              </a:lnSpc>
              <a:buFont typeface="Arial" panose="020B0604020202020204" pitchFamily="34" charset="0"/>
              <a:buChar char="•"/>
            </a:pPr>
            <a:r>
              <a:rPr lang="en-US" sz="1800" b="0" dirty="0">
                <a:solidFill>
                  <a:schemeClr val="tx1"/>
                </a:solidFill>
              </a:rPr>
              <a:t>Details and resolution of any participant complaints</a:t>
            </a:r>
          </a:p>
          <a:p>
            <a:pPr marL="342900" indent="-228600" defTabSz="914400">
              <a:lnSpc>
                <a:spcPct val="90000"/>
              </a:lnSpc>
              <a:buFont typeface="Arial" panose="020B0604020202020204" pitchFamily="34" charset="0"/>
              <a:buChar char="•"/>
            </a:pPr>
            <a:endParaRPr lang="en-US" sz="1800" b="0" dirty="0">
              <a:solidFill>
                <a:schemeClr val="tx1"/>
              </a:solidFill>
            </a:endParaRPr>
          </a:p>
          <a:p>
            <a:pPr marL="342900" indent="-228600" defTabSz="914400">
              <a:lnSpc>
                <a:spcPct val="90000"/>
              </a:lnSpc>
              <a:buFont typeface="Arial" panose="020B0604020202020204" pitchFamily="34" charset="0"/>
              <a:buChar char="•"/>
            </a:pPr>
            <a:r>
              <a:rPr lang="en-US" sz="1800" b="0" dirty="0">
                <a:solidFill>
                  <a:schemeClr val="tx1"/>
                </a:solidFill>
              </a:rPr>
              <a:t>Changes to service provider practices or policies</a:t>
            </a:r>
          </a:p>
          <a:p>
            <a:pPr marL="342900" indent="-228600" defTabSz="914400">
              <a:lnSpc>
                <a:spcPct val="90000"/>
              </a:lnSpc>
              <a:buFont typeface="Arial" panose="020B0604020202020204" pitchFamily="34" charset="0"/>
              <a:buChar char="•"/>
            </a:pPr>
            <a:endParaRPr lang="en-US" sz="1800" b="0" dirty="0">
              <a:solidFill>
                <a:schemeClr val="tx1"/>
              </a:solidFill>
            </a:endParaRPr>
          </a:p>
          <a:p>
            <a:pPr marL="342900" indent="-228600" defTabSz="914400">
              <a:lnSpc>
                <a:spcPct val="90000"/>
              </a:lnSpc>
              <a:buFont typeface="Arial" panose="020B0604020202020204" pitchFamily="34" charset="0"/>
              <a:buChar char="•"/>
            </a:pPr>
            <a:r>
              <a:rPr lang="en-US" sz="1800" b="0" dirty="0">
                <a:solidFill>
                  <a:schemeClr val="tx1"/>
                </a:solidFill>
              </a:rPr>
              <a:t>Continued appropriateness of services rendered</a:t>
            </a:r>
          </a:p>
          <a:p>
            <a:pPr marL="342900" indent="-228600" defTabSz="914400">
              <a:lnSpc>
                <a:spcPct val="90000"/>
              </a:lnSpc>
              <a:buFont typeface="Arial" panose="020B0604020202020204" pitchFamily="34" charset="0"/>
              <a:buChar char="•"/>
            </a:pPr>
            <a:endParaRPr lang="en-US" sz="1800" b="0" dirty="0">
              <a:solidFill>
                <a:schemeClr val="tx1"/>
              </a:solidFill>
            </a:endParaRPr>
          </a:p>
          <a:p>
            <a:pPr marL="342900" indent="-228600" defTabSz="914400">
              <a:lnSpc>
                <a:spcPct val="90000"/>
              </a:lnSpc>
              <a:buFont typeface="Arial" panose="020B0604020202020204" pitchFamily="34" charset="0"/>
              <a:buChar char="•"/>
            </a:pPr>
            <a:r>
              <a:rPr lang="en-US" sz="1800" b="0" dirty="0">
                <a:solidFill>
                  <a:schemeClr val="tx1"/>
                </a:solidFill>
              </a:rPr>
              <a:t>Member education or advice service results</a:t>
            </a:r>
          </a:p>
          <a:p>
            <a:pPr marL="342900" indent="-228600" defTabSz="914400">
              <a:lnSpc>
                <a:spcPct val="90000"/>
              </a:lnSpc>
              <a:buFont typeface="Arial" panose="020B0604020202020204" pitchFamily="34" charset="0"/>
              <a:buChar char="•"/>
            </a:pPr>
            <a:endParaRPr lang="en-US" sz="1800" b="0" dirty="0">
              <a:solidFill>
                <a:schemeClr val="tx1"/>
              </a:solidFill>
            </a:endParaRPr>
          </a:p>
          <a:p>
            <a:pPr marL="342900" indent="-228600" defTabSz="914400">
              <a:lnSpc>
                <a:spcPct val="90000"/>
              </a:lnSpc>
              <a:buFont typeface="Arial" panose="020B0604020202020204" pitchFamily="34" charset="0"/>
              <a:buChar char="•"/>
            </a:pPr>
            <a:r>
              <a:rPr lang="en-US" sz="1800" b="0" dirty="0">
                <a:solidFill>
                  <a:schemeClr val="tx1"/>
                </a:solidFill>
              </a:rPr>
              <a:t>Service team stability and responsiveness</a:t>
            </a:r>
          </a:p>
          <a:p>
            <a:pPr marL="342900" indent="-228600" defTabSz="914400">
              <a:lnSpc>
                <a:spcPct val="90000"/>
              </a:lnSpc>
              <a:buFont typeface="Arial" panose="020B0604020202020204" pitchFamily="34" charset="0"/>
              <a:buChar char="•"/>
            </a:pPr>
            <a:endParaRPr lang="en-US" sz="1800" b="0" dirty="0">
              <a:solidFill>
                <a:schemeClr val="tx1"/>
              </a:solidFill>
            </a:endParaRPr>
          </a:p>
          <a:p>
            <a:pPr marL="342900" indent="-228600" defTabSz="914400">
              <a:lnSpc>
                <a:spcPct val="90000"/>
              </a:lnSpc>
              <a:buFont typeface="Arial" panose="020B0604020202020204" pitchFamily="34" charset="0"/>
              <a:buChar char="•"/>
            </a:pPr>
            <a:r>
              <a:rPr lang="en-US" sz="1800" b="0" dirty="0">
                <a:solidFill>
                  <a:schemeClr val="tx1"/>
                </a:solidFill>
              </a:rPr>
              <a:t>Fees</a:t>
            </a:r>
          </a:p>
          <a:p>
            <a:pPr indent="-228600" defTabSz="914400">
              <a:lnSpc>
                <a:spcPct val="90000"/>
              </a:lnSpc>
              <a:buFont typeface="Arial" panose="020B0604020202020204" pitchFamily="34" charset="0"/>
              <a:buChar char="•"/>
            </a:pPr>
            <a:endParaRPr lang="en-US" sz="2000" dirty="0">
              <a:solidFill>
                <a:schemeClr val="tx1"/>
              </a:solidFill>
            </a:endParaRPr>
          </a:p>
          <a:p>
            <a:pPr indent="-228600" defTabSz="914400">
              <a:lnSpc>
                <a:spcPct val="90000"/>
              </a:lnSpc>
              <a:buFont typeface="Arial" panose="020B0604020202020204" pitchFamily="34" charset="0"/>
              <a:buChar char="•"/>
            </a:pPr>
            <a:endParaRPr lang="en-US" sz="2000" dirty="0">
              <a:solidFill>
                <a:schemeClr val="tx1"/>
              </a:solidFill>
            </a:endParaRPr>
          </a:p>
        </p:txBody>
      </p:sp>
    </p:spTree>
    <p:extLst>
      <p:ext uri="{BB962C8B-B14F-4D97-AF65-F5344CB8AC3E}">
        <p14:creationId xmlns:p14="http://schemas.microsoft.com/office/powerpoint/2010/main" val="1467066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426680-6A59-F48D-BBA5-F17132F38997}"/>
              </a:ext>
            </a:extLst>
          </p:cNvPr>
          <p:cNvSpPr>
            <a:spLocks noGrp="1"/>
          </p:cNvSpPr>
          <p:nvPr>
            <p:ph type="title"/>
          </p:nvPr>
        </p:nvSpPr>
        <p:spPr>
          <a:xfrm>
            <a:off x="777040" y="760713"/>
            <a:ext cx="4069876" cy="5014291"/>
          </a:xfrm>
        </p:spPr>
        <p:txBody>
          <a:bodyPr vert="horz" lIns="91440" tIns="45720" rIns="91440" bIns="45720" rtlCol="0" anchor="ctr">
            <a:normAutofit/>
          </a:bodyPr>
          <a:lstStyle/>
          <a:p>
            <a:pPr defTabSz="914400"/>
            <a:r>
              <a:rPr lang="en-US" sz="4000" b="0" kern="1200" dirty="0">
                <a:solidFill>
                  <a:schemeClr val="tx1"/>
                </a:solidFill>
                <a:latin typeface="+mj-lt"/>
                <a:ea typeface="+mj-ea"/>
                <a:cs typeface="+mj-cs"/>
              </a:rPr>
              <a:t>Timing Considerations </a:t>
            </a:r>
            <a:br>
              <a:rPr lang="en-US" sz="4000" b="0" kern="1200" dirty="0">
                <a:solidFill>
                  <a:schemeClr val="tx1"/>
                </a:solidFill>
                <a:latin typeface="+mj-lt"/>
                <a:ea typeface="+mj-ea"/>
                <a:cs typeface="+mj-cs"/>
              </a:rPr>
            </a:br>
            <a:r>
              <a:rPr lang="en-US" sz="4000" b="0" kern="1200" dirty="0">
                <a:solidFill>
                  <a:schemeClr val="tx1"/>
                </a:solidFill>
                <a:latin typeface="+mj-lt"/>
                <a:ea typeface="+mj-ea"/>
                <a:cs typeface="+mj-cs"/>
              </a:rPr>
              <a:t>and Best Practices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C0BA2B60-B517-306F-CFEC-3456094AED2B}"/>
              </a:ext>
            </a:extLst>
          </p:cNvPr>
          <p:cNvSpPr>
            <a:spLocks noGrp="1"/>
          </p:cNvSpPr>
          <p:nvPr>
            <p:ph type="body" sz="quarter" idx="12"/>
          </p:nvPr>
        </p:nvSpPr>
        <p:spPr>
          <a:xfrm>
            <a:off x="5151266" y="710647"/>
            <a:ext cx="6626604" cy="3846445"/>
          </a:xfrm>
        </p:spPr>
        <p:txBody>
          <a:bodyPr vert="horz" lIns="91440" tIns="45720" rIns="91440" bIns="45720" rtlCol="0" anchor="ctr">
            <a:normAutofit/>
          </a:bodyPr>
          <a:lstStyle/>
          <a:p>
            <a:pPr marL="342900" indent="-342900" defTabSz="914400">
              <a:lnSpc>
                <a:spcPct val="90000"/>
              </a:lnSpc>
              <a:buFont typeface="Arial" panose="020B0604020202020204" pitchFamily="34" charset="0"/>
              <a:buChar char="•"/>
            </a:pPr>
            <a:r>
              <a:rPr lang="en-US" sz="1800" b="0" dirty="0">
                <a:solidFill>
                  <a:schemeClr val="tx1"/>
                </a:solidFill>
              </a:rPr>
              <a:t>Monitor service level agreements for deviations</a:t>
            </a:r>
          </a:p>
          <a:p>
            <a:pPr marL="342900" indent="-342900" defTabSz="914400">
              <a:lnSpc>
                <a:spcPct val="90000"/>
              </a:lnSpc>
              <a:buFont typeface="Arial" panose="020B0604020202020204" pitchFamily="34" charset="0"/>
              <a:buChar char="•"/>
            </a:pPr>
            <a:endParaRPr lang="en-US" sz="1800" b="0" dirty="0">
              <a:solidFill>
                <a:schemeClr val="tx1"/>
              </a:solidFill>
            </a:endParaRPr>
          </a:p>
          <a:p>
            <a:pPr marL="342900" indent="-342900" defTabSz="914400">
              <a:lnSpc>
                <a:spcPct val="90000"/>
              </a:lnSpc>
              <a:buFont typeface="Arial" panose="020B0604020202020204" pitchFamily="34" charset="0"/>
              <a:buChar char="•"/>
            </a:pPr>
            <a:r>
              <a:rPr lang="en-US" sz="1800" b="0" dirty="0">
                <a:solidFill>
                  <a:schemeClr val="tx1"/>
                </a:solidFill>
              </a:rPr>
              <a:t>Document Processes</a:t>
            </a:r>
          </a:p>
          <a:p>
            <a:pPr marL="342900" indent="-342900" defTabSz="914400">
              <a:lnSpc>
                <a:spcPct val="90000"/>
              </a:lnSpc>
              <a:buFont typeface="Arial" panose="020B0604020202020204" pitchFamily="34" charset="0"/>
              <a:buChar char="•"/>
            </a:pPr>
            <a:endParaRPr lang="en-US" sz="1800" b="0" dirty="0">
              <a:solidFill>
                <a:schemeClr val="tx1"/>
              </a:solidFill>
            </a:endParaRPr>
          </a:p>
          <a:p>
            <a:pPr marL="342900" indent="-342900" defTabSz="914400">
              <a:lnSpc>
                <a:spcPct val="90000"/>
              </a:lnSpc>
              <a:buFont typeface="Arial" panose="020B0604020202020204" pitchFamily="34" charset="0"/>
              <a:buChar char="•"/>
            </a:pPr>
            <a:r>
              <a:rPr lang="en-US" sz="1800" b="0" dirty="0">
                <a:solidFill>
                  <a:schemeClr val="tx1"/>
                </a:solidFill>
              </a:rPr>
              <a:t>Regularly review and understand all fees that are paid from the fund:</a:t>
            </a:r>
          </a:p>
          <a:p>
            <a:pPr marL="705969" lvl="3" indent="-342900" defTabSz="914400">
              <a:lnSpc>
                <a:spcPct val="90000"/>
              </a:lnSpc>
              <a:buFont typeface="Arial" panose="020B0604020202020204" pitchFamily="34" charset="0"/>
              <a:buChar char="•"/>
            </a:pPr>
            <a:r>
              <a:rPr lang="en-US" sz="1800" b="0" dirty="0">
                <a:solidFill>
                  <a:schemeClr val="tx1"/>
                </a:solidFill>
              </a:rPr>
              <a:t>Administration</a:t>
            </a:r>
          </a:p>
          <a:p>
            <a:pPr marL="705969" lvl="3" indent="-342900" defTabSz="914400">
              <a:lnSpc>
                <a:spcPct val="90000"/>
              </a:lnSpc>
              <a:buFont typeface="Arial" panose="020B0604020202020204" pitchFamily="34" charset="0"/>
              <a:buChar char="•"/>
            </a:pPr>
            <a:r>
              <a:rPr lang="en-US" sz="1800" b="0" dirty="0">
                <a:solidFill>
                  <a:schemeClr val="tx1"/>
                </a:solidFill>
              </a:rPr>
              <a:t>Consulting</a:t>
            </a:r>
          </a:p>
          <a:p>
            <a:pPr marL="705969" lvl="3" indent="-342900" defTabSz="914400">
              <a:lnSpc>
                <a:spcPct val="90000"/>
              </a:lnSpc>
              <a:buFont typeface="Arial" panose="020B0604020202020204" pitchFamily="34" charset="0"/>
              <a:buChar char="•"/>
            </a:pPr>
            <a:r>
              <a:rPr lang="en-US" sz="1800" b="0" dirty="0">
                <a:solidFill>
                  <a:schemeClr val="tx1"/>
                </a:solidFill>
              </a:rPr>
              <a:t>Investments</a:t>
            </a:r>
          </a:p>
          <a:p>
            <a:pPr marL="705969" lvl="3" indent="-342900" defTabSz="914400">
              <a:lnSpc>
                <a:spcPct val="90000"/>
              </a:lnSpc>
              <a:buFont typeface="Arial" panose="020B0604020202020204" pitchFamily="34" charset="0"/>
              <a:buChar char="•"/>
            </a:pPr>
            <a:endParaRPr lang="en-US" sz="2000" dirty="0">
              <a:solidFill>
                <a:schemeClr val="tx1"/>
              </a:solidFill>
            </a:endParaRPr>
          </a:p>
          <a:p>
            <a:pPr marL="705969" lvl="3" indent="-342900" defTabSz="914400">
              <a:lnSpc>
                <a:spcPct val="90000"/>
              </a:lnSpc>
              <a:buFont typeface="Arial" panose="020B0604020202020204" pitchFamily="34" charset="0"/>
              <a:buChar char="•"/>
            </a:pPr>
            <a:endParaRPr lang="en-US" sz="2000" b="0" dirty="0">
              <a:solidFill>
                <a:schemeClr val="tx1"/>
              </a:solidFill>
            </a:endParaRPr>
          </a:p>
        </p:txBody>
      </p:sp>
    </p:spTree>
    <p:extLst>
      <p:ext uri="{BB962C8B-B14F-4D97-AF65-F5344CB8AC3E}">
        <p14:creationId xmlns:p14="http://schemas.microsoft.com/office/powerpoint/2010/main" val="3006791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F3E12B-0897-727D-1596-EFA77BFB1846}"/>
              </a:ext>
            </a:extLst>
          </p:cNvPr>
          <p:cNvSpPr>
            <a:spLocks noGrp="1"/>
          </p:cNvSpPr>
          <p:nvPr>
            <p:ph type="title"/>
          </p:nvPr>
        </p:nvSpPr>
        <p:spPr>
          <a:xfrm>
            <a:off x="841248" y="548640"/>
            <a:ext cx="3600860" cy="5431536"/>
          </a:xfrm>
        </p:spPr>
        <p:txBody>
          <a:bodyPr vert="horz" lIns="91440" tIns="45720" rIns="91440" bIns="45720" rtlCol="0" anchor="ctr">
            <a:normAutofit/>
          </a:bodyPr>
          <a:lstStyle/>
          <a:p>
            <a:pPr defTabSz="914400"/>
            <a:r>
              <a:rPr lang="en-US" sz="4000" b="0" kern="1200" dirty="0">
                <a:solidFill>
                  <a:schemeClr val="tx1"/>
                </a:solidFill>
                <a:latin typeface="+mj-lt"/>
                <a:ea typeface="+mj-ea"/>
                <a:cs typeface="+mj-cs"/>
              </a:rPr>
              <a:t>Events that May impact Fund Fees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52E1822B-4B03-22CC-F4BA-BC048F337453}"/>
              </a:ext>
            </a:extLst>
          </p:cNvPr>
          <p:cNvSpPr>
            <a:spLocks noGrp="1"/>
          </p:cNvSpPr>
          <p:nvPr>
            <p:ph type="body" sz="quarter" idx="12"/>
          </p:nvPr>
        </p:nvSpPr>
        <p:spPr>
          <a:xfrm>
            <a:off x="4977331" y="742453"/>
            <a:ext cx="7088773" cy="3150235"/>
          </a:xfrm>
        </p:spPr>
        <p:txBody>
          <a:bodyPr vert="horz" lIns="91440" tIns="45720" rIns="91440" bIns="45720" rtlCol="0" anchor="ctr">
            <a:normAutofit/>
          </a:bodyPr>
          <a:lstStyle/>
          <a:p>
            <a:pPr marL="400050" indent="-228600" defTabSz="914400">
              <a:lnSpc>
                <a:spcPct val="90000"/>
              </a:lnSpc>
              <a:buFont typeface="Arial" panose="020B0604020202020204" pitchFamily="34" charset="0"/>
              <a:buChar char="•"/>
            </a:pPr>
            <a:r>
              <a:rPr lang="en-US" sz="1800" b="0" dirty="0">
                <a:solidFill>
                  <a:schemeClr val="tx1"/>
                </a:solidFill>
              </a:rPr>
              <a:t>Significant growth or decline of plan assets (fixed or AUM)</a:t>
            </a:r>
          </a:p>
          <a:p>
            <a:pPr marL="400050" indent="-228600" defTabSz="914400">
              <a:lnSpc>
                <a:spcPct val="90000"/>
              </a:lnSpc>
              <a:buFont typeface="Arial" panose="020B0604020202020204" pitchFamily="34" charset="0"/>
              <a:buChar char="•"/>
            </a:pPr>
            <a:endParaRPr lang="en-US" sz="1800" b="0" dirty="0">
              <a:solidFill>
                <a:schemeClr val="tx1"/>
              </a:solidFill>
            </a:endParaRPr>
          </a:p>
          <a:p>
            <a:pPr marL="400050" indent="-228600" defTabSz="914400">
              <a:lnSpc>
                <a:spcPct val="90000"/>
              </a:lnSpc>
              <a:buFont typeface="Arial" panose="020B0604020202020204" pitchFamily="34" charset="0"/>
              <a:buChar char="•"/>
            </a:pPr>
            <a:r>
              <a:rPr lang="en-US" sz="1800" b="0" dirty="0">
                <a:solidFill>
                  <a:schemeClr val="tx1"/>
                </a:solidFill>
              </a:rPr>
              <a:t>Plan design changes that impact cash flows or complexity</a:t>
            </a:r>
          </a:p>
          <a:p>
            <a:pPr marL="400050" indent="-228600" defTabSz="914400">
              <a:lnSpc>
                <a:spcPct val="90000"/>
              </a:lnSpc>
              <a:buFont typeface="Arial" panose="020B0604020202020204" pitchFamily="34" charset="0"/>
              <a:buChar char="•"/>
            </a:pPr>
            <a:endParaRPr lang="en-US" sz="1800" b="0" dirty="0">
              <a:solidFill>
                <a:schemeClr val="tx1"/>
              </a:solidFill>
            </a:endParaRPr>
          </a:p>
          <a:p>
            <a:pPr marL="400050" indent="-228600" defTabSz="914400">
              <a:lnSpc>
                <a:spcPct val="90000"/>
              </a:lnSpc>
              <a:buFont typeface="Arial" panose="020B0604020202020204" pitchFamily="34" charset="0"/>
              <a:buChar char="•"/>
            </a:pPr>
            <a:r>
              <a:rPr lang="en-US" sz="1800" b="0" dirty="0">
                <a:solidFill>
                  <a:schemeClr val="tx1"/>
                </a:solidFill>
              </a:rPr>
              <a:t>Transactions such as DROPS, retirements, in-flows/growth</a:t>
            </a:r>
          </a:p>
          <a:p>
            <a:pPr indent="-228600" defTabSz="914400">
              <a:lnSpc>
                <a:spcPct val="90000"/>
              </a:lnSpc>
              <a:buFont typeface="Arial" panose="020B0604020202020204" pitchFamily="34" charset="0"/>
              <a:buChar char="•"/>
            </a:pPr>
            <a:endParaRPr lang="en-US" sz="2200" dirty="0">
              <a:solidFill>
                <a:schemeClr val="tx1"/>
              </a:solidFill>
            </a:endParaRPr>
          </a:p>
        </p:txBody>
      </p:sp>
    </p:spTree>
    <p:extLst>
      <p:ext uri="{BB962C8B-B14F-4D97-AF65-F5344CB8AC3E}">
        <p14:creationId xmlns:p14="http://schemas.microsoft.com/office/powerpoint/2010/main" val="1010402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F3E12B-0897-727D-1596-EFA77BFB1846}"/>
              </a:ext>
            </a:extLst>
          </p:cNvPr>
          <p:cNvSpPr>
            <a:spLocks noGrp="1"/>
          </p:cNvSpPr>
          <p:nvPr>
            <p:ph type="title"/>
          </p:nvPr>
        </p:nvSpPr>
        <p:spPr>
          <a:xfrm>
            <a:off x="841248" y="548640"/>
            <a:ext cx="3600860" cy="5431536"/>
          </a:xfrm>
        </p:spPr>
        <p:txBody>
          <a:bodyPr vert="horz" lIns="91440" tIns="45720" rIns="91440" bIns="45720" rtlCol="0" anchor="ctr">
            <a:normAutofit/>
          </a:bodyPr>
          <a:lstStyle/>
          <a:p>
            <a:pPr defTabSz="914400"/>
            <a:r>
              <a:rPr lang="en-US" sz="4000" b="0" kern="1200" dirty="0">
                <a:solidFill>
                  <a:schemeClr val="tx1"/>
                </a:solidFill>
                <a:latin typeface="+mj-lt"/>
                <a:ea typeface="+mj-ea"/>
                <a:cs typeface="+mj-cs"/>
              </a:rPr>
              <a:t>Fiduciary checklist:</a:t>
            </a:r>
            <a:br>
              <a:rPr lang="en-US" sz="4000" b="0" kern="1200" dirty="0">
                <a:solidFill>
                  <a:schemeClr val="tx1"/>
                </a:solidFill>
                <a:latin typeface="+mj-lt"/>
                <a:ea typeface="+mj-ea"/>
                <a:cs typeface="+mj-cs"/>
              </a:rPr>
            </a:br>
            <a:r>
              <a:rPr lang="en-US" sz="3200" b="0" kern="1200" dirty="0">
                <a:solidFill>
                  <a:schemeClr val="tx1"/>
                </a:solidFill>
                <a:latin typeface="+mj-lt"/>
                <a:ea typeface="+mj-ea"/>
                <a:cs typeface="+mj-cs"/>
              </a:rPr>
              <a:t>plan governance</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52E1822B-4B03-22CC-F4BA-BC048F337453}"/>
              </a:ext>
            </a:extLst>
          </p:cNvPr>
          <p:cNvSpPr>
            <a:spLocks noGrp="1"/>
          </p:cNvSpPr>
          <p:nvPr>
            <p:ph type="body" sz="quarter" idx="12"/>
          </p:nvPr>
        </p:nvSpPr>
        <p:spPr>
          <a:xfrm>
            <a:off x="5126418" y="552091"/>
            <a:ext cx="6224335" cy="5431536"/>
          </a:xfrm>
        </p:spPr>
        <p:txBody>
          <a:bodyPr vert="horz" lIns="91440" tIns="45720" rIns="91440" bIns="45720" rtlCol="0" anchor="ctr">
            <a:normAutofit/>
          </a:bodyPr>
          <a:lstStyle/>
          <a:p>
            <a:pPr marL="400050" indent="-228600" defTabSz="914400">
              <a:lnSpc>
                <a:spcPct val="90000"/>
              </a:lnSpc>
              <a:buFont typeface="Arial" panose="020B0604020202020204" pitchFamily="34" charset="0"/>
              <a:buChar char="•"/>
            </a:pPr>
            <a:endParaRPr lang="en-US" sz="2200" b="0" dirty="0">
              <a:solidFill>
                <a:schemeClr val="tx1"/>
              </a:solidFill>
            </a:endParaRPr>
          </a:p>
          <a:p>
            <a:pPr indent="-228600" defTabSz="914400">
              <a:lnSpc>
                <a:spcPct val="90000"/>
              </a:lnSpc>
              <a:buFont typeface="Arial" panose="020B0604020202020204" pitchFamily="34" charset="0"/>
              <a:buChar char="•"/>
            </a:pPr>
            <a:endParaRPr lang="en-US" sz="2200" dirty="0">
              <a:solidFill>
                <a:schemeClr val="tx1"/>
              </a:solidFill>
            </a:endParaRPr>
          </a:p>
        </p:txBody>
      </p:sp>
      <p:pic>
        <p:nvPicPr>
          <p:cNvPr id="5" name="Picture 4">
            <a:extLst>
              <a:ext uri="{FF2B5EF4-FFF2-40B4-BE49-F238E27FC236}">
                <a16:creationId xmlns:a16="http://schemas.microsoft.com/office/drawing/2014/main" id="{F9043EF3-EC5C-5129-7B67-6E5CB3E77742}"/>
              </a:ext>
            </a:extLst>
          </p:cNvPr>
          <p:cNvPicPr>
            <a:picLocks noChangeAspect="1"/>
          </p:cNvPicPr>
          <p:nvPr/>
        </p:nvPicPr>
        <p:blipFill>
          <a:blip r:embed="rId2"/>
          <a:stretch>
            <a:fillRect/>
          </a:stretch>
        </p:blipFill>
        <p:spPr>
          <a:xfrm>
            <a:off x="5223178" y="456413"/>
            <a:ext cx="5401754" cy="5945174"/>
          </a:xfrm>
          <a:prstGeom prst="rect">
            <a:avLst/>
          </a:prstGeom>
        </p:spPr>
      </p:pic>
    </p:spTree>
    <p:extLst>
      <p:ext uri="{BB962C8B-B14F-4D97-AF65-F5344CB8AC3E}">
        <p14:creationId xmlns:p14="http://schemas.microsoft.com/office/powerpoint/2010/main" val="2325123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F3E12B-0897-727D-1596-EFA77BFB1846}"/>
              </a:ext>
            </a:extLst>
          </p:cNvPr>
          <p:cNvSpPr>
            <a:spLocks noGrp="1"/>
          </p:cNvSpPr>
          <p:nvPr>
            <p:ph type="title"/>
          </p:nvPr>
        </p:nvSpPr>
        <p:spPr>
          <a:xfrm>
            <a:off x="841248" y="548640"/>
            <a:ext cx="3600860" cy="5431536"/>
          </a:xfrm>
        </p:spPr>
        <p:txBody>
          <a:bodyPr vert="horz" lIns="91440" tIns="45720" rIns="91440" bIns="45720" rtlCol="0" anchor="ctr">
            <a:normAutofit/>
          </a:bodyPr>
          <a:lstStyle/>
          <a:p>
            <a:pPr defTabSz="914400"/>
            <a:r>
              <a:rPr lang="en-US" sz="4000" b="0" kern="1200" dirty="0">
                <a:solidFill>
                  <a:schemeClr val="tx1"/>
                </a:solidFill>
                <a:latin typeface="+mj-lt"/>
                <a:ea typeface="+mj-ea"/>
                <a:cs typeface="+mj-cs"/>
              </a:rPr>
              <a:t>Fiduciary checklist:  </a:t>
            </a:r>
            <a:r>
              <a:rPr lang="en-US" sz="3200" b="0" kern="1200" dirty="0">
                <a:solidFill>
                  <a:schemeClr val="tx1"/>
                </a:solidFill>
                <a:latin typeface="+mj-lt"/>
                <a:ea typeface="+mj-ea"/>
                <a:cs typeface="+mj-cs"/>
              </a:rPr>
              <a:t>investments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AA2E5FF-F823-CAEA-F39D-32611527B6D2}"/>
              </a:ext>
            </a:extLst>
          </p:cNvPr>
          <p:cNvPicPr>
            <a:picLocks noChangeAspect="1"/>
          </p:cNvPicPr>
          <p:nvPr/>
        </p:nvPicPr>
        <p:blipFill>
          <a:blip r:embed="rId2"/>
          <a:stretch>
            <a:fillRect/>
          </a:stretch>
        </p:blipFill>
        <p:spPr>
          <a:xfrm>
            <a:off x="5066784" y="1579590"/>
            <a:ext cx="6583631" cy="3369636"/>
          </a:xfrm>
          <a:prstGeom prst="rect">
            <a:avLst/>
          </a:prstGeom>
        </p:spPr>
      </p:pic>
    </p:spTree>
    <p:extLst>
      <p:ext uri="{BB962C8B-B14F-4D97-AF65-F5344CB8AC3E}">
        <p14:creationId xmlns:p14="http://schemas.microsoft.com/office/powerpoint/2010/main" val="294528194"/>
      </p:ext>
    </p:extLst>
  </p:cSld>
  <p:clrMapOvr>
    <a:masterClrMapping/>
  </p:clrMapOvr>
</p:sld>
</file>

<file path=ppt/theme/theme1.xml><?xml version="1.0" encoding="utf-8"?>
<a:theme xmlns:a="http://schemas.openxmlformats.org/drawingml/2006/main" name="2_Office Theme">
  <a:themeElements>
    <a:clrScheme name="CAPFINANCIAL PARTNERS">
      <a:dk1>
        <a:srgbClr val="1D1D1E"/>
      </a:dk1>
      <a:lt1>
        <a:srgbClr val="FFFFFF"/>
      </a:lt1>
      <a:dk2>
        <a:srgbClr val="415464"/>
      </a:dk2>
      <a:lt2>
        <a:srgbClr val="E9E9E9"/>
      </a:lt2>
      <a:accent1>
        <a:srgbClr val="00437B"/>
      </a:accent1>
      <a:accent2>
        <a:srgbClr val="69A3B9"/>
      </a:accent2>
      <a:accent3>
        <a:srgbClr val="035D67"/>
      </a:accent3>
      <a:accent4>
        <a:srgbClr val="A49483"/>
      </a:accent4>
      <a:accent5>
        <a:srgbClr val="7DA8AE"/>
      </a:accent5>
      <a:accent6>
        <a:srgbClr val="5B325F"/>
      </a:accent6>
      <a:hlink>
        <a:srgbClr val="00437B"/>
      </a:hlink>
      <a:folHlink>
        <a:srgbClr val="002856"/>
      </a:folHlink>
    </a:clrScheme>
    <a:fontScheme name="Custom 16">
      <a:majorFont>
        <a:latin typeface="Montserrat SemiBold"/>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rmAutofit/>
      </a:bodyPr>
      <a:lstStyle>
        <a:defPPr algn="l">
          <a:defRPr sz="1400" dirty="0" err="1" smtClean="0">
            <a:solidFill>
              <a:schemeClr val="tx2">
                <a:lumMod val="7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CAPFINANCIAL PARTNERS">
      <a:dk1>
        <a:srgbClr val="1D1D1E"/>
      </a:dk1>
      <a:lt1>
        <a:srgbClr val="FFFFFF"/>
      </a:lt1>
      <a:dk2>
        <a:srgbClr val="415464"/>
      </a:dk2>
      <a:lt2>
        <a:srgbClr val="E9E9E9"/>
      </a:lt2>
      <a:accent1>
        <a:srgbClr val="00437B"/>
      </a:accent1>
      <a:accent2>
        <a:srgbClr val="69A3B9"/>
      </a:accent2>
      <a:accent3>
        <a:srgbClr val="035D67"/>
      </a:accent3>
      <a:accent4>
        <a:srgbClr val="A49483"/>
      </a:accent4>
      <a:accent5>
        <a:srgbClr val="7DA8AE"/>
      </a:accent5>
      <a:accent6>
        <a:srgbClr val="5B325F"/>
      </a:accent6>
      <a:hlink>
        <a:srgbClr val="00437B"/>
      </a:hlink>
      <a:folHlink>
        <a:srgbClr val="002856"/>
      </a:folHlink>
    </a:clrScheme>
    <a:fontScheme name="CapFinancial">
      <a:majorFont>
        <a:latin typeface="Montserrat Semi Bold"/>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rmAutofit/>
      </a:bodyPr>
      <a:lstStyle>
        <a:defPPr algn="l">
          <a:defRPr sz="1400" dirty="0" err="1" smtClean="0">
            <a:solidFill>
              <a:schemeClr val="tx2">
                <a:lumMod val="7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_49483afff6844b4c85fa636aff5c30f8">
  <a:themeElements>
    <a:clrScheme name="CAPFINANCIAL PARTNERS">
      <a:dk1>
        <a:srgbClr val="1D1D1E"/>
      </a:dk1>
      <a:lt1>
        <a:srgbClr val="FFFFFF"/>
      </a:lt1>
      <a:dk2>
        <a:srgbClr val="415464"/>
      </a:dk2>
      <a:lt2>
        <a:srgbClr val="E9E9E9"/>
      </a:lt2>
      <a:accent1>
        <a:srgbClr val="00437B"/>
      </a:accent1>
      <a:accent2>
        <a:srgbClr val="69A3B9"/>
      </a:accent2>
      <a:accent3>
        <a:srgbClr val="035D67"/>
      </a:accent3>
      <a:accent4>
        <a:srgbClr val="A49483"/>
      </a:accent4>
      <a:accent5>
        <a:srgbClr val="7DA8AE"/>
      </a:accent5>
      <a:accent6>
        <a:srgbClr val="5B325F"/>
      </a:accent6>
      <a:hlink>
        <a:srgbClr val="00437B"/>
      </a:hlink>
      <a:folHlink>
        <a:srgbClr val="002856"/>
      </a:folHlink>
    </a:clrScheme>
    <a:fontScheme name="CapFinancial">
      <a:majorFont>
        <a:latin typeface="Montserrat Semi Bold"/>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rmAutofit/>
      </a:bodyPr>
      <a:lstStyle>
        <a:defPPr algn="l">
          <a:defRPr sz="1400" dirty="0" err="1" smtClean="0">
            <a:solidFill>
              <a:schemeClr val="tx2">
                <a:lumMod val="7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674</TotalTime>
  <Words>578</Words>
  <Application>Microsoft Office PowerPoint</Application>
  <PresentationFormat>Widescreen</PresentationFormat>
  <Paragraphs>116</Paragraphs>
  <Slides>14</Slides>
  <Notes>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Arial</vt:lpstr>
      <vt:lpstr>Calibri</vt:lpstr>
      <vt:lpstr>Montserrat</vt:lpstr>
      <vt:lpstr>Montserrat Light</vt:lpstr>
      <vt:lpstr>Montserrat Semi Bold</vt:lpstr>
      <vt:lpstr>Montserrat SemiBold</vt:lpstr>
      <vt:lpstr>2_Office Theme</vt:lpstr>
      <vt:lpstr>3_Office Theme</vt:lpstr>
      <vt:lpstr>Office Theme_49483afff6844b4c85fa636aff5c30f8</vt:lpstr>
      <vt:lpstr>PowerPoint Presentation</vt:lpstr>
      <vt:lpstr>Agenda</vt:lpstr>
      <vt:lpstr>Selecting Service Providers</vt:lpstr>
      <vt:lpstr>Guidelines for Selecting Service Providers</vt:lpstr>
      <vt:lpstr>Guideline for Monitoring Service Providers</vt:lpstr>
      <vt:lpstr>Timing Considerations  and Best Practices</vt:lpstr>
      <vt:lpstr>Events that May impact Fund Fees</vt:lpstr>
      <vt:lpstr>Fiduciary checklist: plan governance</vt:lpstr>
      <vt:lpstr>Fiduciary checklist:  investments</vt:lpstr>
      <vt:lpstr>Fiduciary checklist:  provider documents</vt:lpstr>
      <vt:lpstr>Fiduciary checklist:  member communications </vt:lpstr>
      <vt:lpstr>TLFFRA  Annual Planning calendar</vt:lpstr>
      <vt:lpstr>KEY  TAKE-AWAYS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Morrison, Christine</dc:creator>
  <cp:lastModifiedBy>Miller, Lisa</cp:lastModifiedBy>
  <cp:revision>11</cp:revision>
  <dcterms:created xsi:type="dcterms:W3CDTF">2022-09-13T20:08:26Z</dcterms:created>
  <dcterms:modified xsi:type="dcterms:W3CDTF">2022-09-30T18:30:37Z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e457133-3b7a-49cd-8482-f9c6b10bdda0_Enabled">
    <vt:lpwstr>true</vt:lpwstr>
  </property>
  <property fmtid="{D5CDD505-2E9C-101B-9397-08002B2CF9AE}" pid="3" name="MSIP_Label_4e457133-3b7a-49cd-8482-f9c6b10bdda0_SetDate">
    <vt:lpwstr>2022-09-13T21:21:31Z</vt:lpwstr>
  </property>
  <property fmtid="{D5CDD505-2E9C-101B-9397-08002B2CF9AE}" pid="4" name="MSIP_Label_4e457133-3b7a-49cd-8482-f9c6b10bdda0_Method">
    <vt:lpwstr>Standard</vt:lpwstr>
  </property>
  <property fmtid="{D5CDD505-2E9C-101B-9397-08002B2CF9AE}" pid="5" name="MSIP_Label_4e457133-3b7a-49cd-8482-f9c6b10bdda0_Name">
    <vt:lpwstr>4e457133-3b7a-49cd-8482-f9c6b10bdda0</vt:lpwstr>
  </property>
  <property fmtid="{D5CDD505-2E9C-101B-9397-08002B2CF9AE}" pid="6" name="MSIP_Label_4e457133-3b7a-49cd-8482-f9c6b10bdda0_SiteId">
    <vt:lpwstr>5ca06f8c-18e2-418a-b266-dffb227cfc46</vt:lpwstr>
  </property>
  <property fmtid="{D5CDD505-2E9C-101B-9397-08002B2CF9AE}" pid="7" name="MSIP_Label_4e457133-3b7a-49cd-8482-f9c6b10bdda0_ActionId">
    <vt:lpwstr>0d604787-2c94-4cb4-a6f0-c54f3d857d91</vt:lpwstr>
  </property>
  <property fmtid="{D5CDD505-2E9C-101B-9397-08002B2CF9AE}" pid="8" name="MSIP_Label_4e457133-3b7a-49cd-8482-f9c6b10bdda0_ContentBits">
    <vt:lpwstr>0</vt:lpwstr>
  </property>
</Properties>
</file>